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64b4249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64b4249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64b42496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64b42496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64b4249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64b4249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64b4249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64b4249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4b4249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4b4249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AutoNum type="arabicPeriod"/>
            </a:pPr>
            <a:r>
              <a:rPr lang="en" sz="1520"/>
              <a:t>Бүхэл тоон өсөхөөр эрэмбэлэгдсэн А хүснэгт болон К тоо өгөгдөв. К тооны А хүснэгт дэх байрлал болох эхлэл төгсгөлийн индексийг олно уу. К тоо А хүснэгтэд байхгүй бол No гэж хэвлэнэ.</a:t>
            </a:r>
            <a:endParaRPr sz="152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75" y="1406850"/>
            <a:ext cx="2028926" cy="33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851550" y="2897525"/>
            <a:ext cx="590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2тын хайлт ашиглан хүснэгтээ 2 хуваан жижиглэх байдлаар эхний болон сүүлийн индексээ олсон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Хугацаа O(logn)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1850" y="1406850"/>
            <a:ext cx="2314801" cy="12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2. Бүхэл тоон А хүснэгт өгөгдөв.Өмнөх болон дараагийн элементээсээ их байх тоог олно уу. </a:t>
            </a:r>
            <a:endParaRPr sz="182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72900"/>
            <a:ext cx="4861825" cy="35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369475" y="1291250"/>
            <a:ext cx="364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Өгөгдсөн хүснэгтийн элементүүдээрээ for давталтаар (сүүлээсээ 2 дахь элемент хүртэл) гүйлгээд эхний элементээ хүснэгтийн 2 дахь элементээр сонгон авч урдах болон ардах элементтэй нь жиших замаар олно.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en" sz="1820"/>
              <a:t>3. 3-р лекцээр бодсон Max subarray бодлогын оролтын хүснэгт бүгд сөрөг тоо бол хуваан эзлэх аргаар бодсон бодолт ямар байдлаар ажиллах вэ? Нэгтгэл хэсэгт өөрчлөлт гарах уу?</a:t>
            </a:r>
            <a:endParaRPr sz="182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732425"/>
            <a:ext cx="85206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Бүгд сөрөг тоо өгөгдөх үед  хуваалтын(хүснэгтээ 2 хуваах үед) 2 талд буй хамгийн их сөрөг тоог буцаана. Нэгтгэх үед зааглалтын 2 талын тоогоо шалгах шаардлагагүй.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4. Лекц 6-д бодсон “хамгийн ойр хоёр цэгийг олох”бодлогын оролтын цэгүүдийн Х координатууд бүгд ялгаатай байх албатай юу? Хэрэв зарим Х координат нь хоорондоо ижил байвал хуваан эзлэх аргын ажиллагаанд нөлөөлөх үү? Яагаад?</a:t>
            </a:r>
            <a:endParaRPr sz="16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6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Өгөгдсөн цэгүүдийн координат ялгаатай ч байж болно, ижил ч байж болно. Зарим цэгүүд Х координатад ижил байвал хайрцаглах аргаар шийдэж болно.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7. m,n хэмжээтэй өсөхөөр эрэмбэлэгдсэн 2 хүснэгт байв. Эдгээр хүснэгтүүдийн нэгтгэл хүснэгтийн к-рт байрлах тоогол.</a:t>
            </a:r>
            <a:endParaRPr sz="162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0" y="1127100"/>
            <a:ext cx="3473612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056700" y="1140600"/>
            <a:ext cx="499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Өгөгдсөн 2 хүснэгтийнхээ голын элементүүдийг хооронд нь харьцуулж үзээд, эдгээрийн индексүүдийг  mid1 болон mid2 гэх хувьсагчдад хадгалсан. </a:t>
            </a:r>
            <a:r>
              <a:rPr lang="en"/>
              <a:t>Хэрэв 1-р хүснэгтийн голын элементийг k гэж үзвэл 2-р хүснэгтийн голын элементээс дараах элементүүдыг шалгах шаардлагагүй болно. </a:t>
            </a:r>
            <a:r>
              <a:rPr lang="en"/>
              <a:t> Хүснэгтүүдээ 2 хуваах байдлаар жижиш дэд хэсгүүдэд хуваан k тоогоо хайна.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Хугацаа O(log(n+m))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