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72F761-5693-BA0C-28FD-92E017D45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023AF95-8D91-F60B-8D38-C6D7CB8A9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8CB9635-373A-B305-D042-57571095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4EEC-9316-4926-B9F2-383D899347F2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9C25250-3E00-E8AC-9197-C2DBD4B4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79DE2C3-433E-5B6D-63FB-0A0C96DD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6DFD-7177-46DF-9644-00116C44AB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0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3F3838-4C7D-9CFD-2D2E-D9893D11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9A171B2-B3A9-37A9-561B-FBD953709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1DACA42-F022-4EFC-62FD-7C87C01E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4EEC-9316-4926-B9F2-383D899347F2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66CAD14-07C1-EC3B-8A08-55D7BDC0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7A1AB4F-4015-C6EE-1FB5-5FD3D34AA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6DFD-7177-46DF-9644-00116C44AB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579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955E7CA-5CE5-DF15-BA1B-40BB0F0D4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23887C8-0541-5E1F-A643-7477E13E5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0F87365-E551-13AE-1DF6-9B6293FF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4EEC-9316-4926-B9F2-383D899347F2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4DF5A0E-F3E7-673B-540F-0E0E3492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02D054-FF11-E1A3-77F0-265B9C7B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6DFD-7177-46DF-9644-00116C44AB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776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BB6919-0913-4086-0457-E7092764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CFE354-ECBA-40A2-210C-0FEA9C077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58005A-2613-6282-07D7-AEF6D23B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4EEC-9316-4926-B9F2-383D899347F2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3BF6F48-4C7E-DFB7-04A9-B5D4CF2B6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0B50FC5-9E99-780D-6BE5-501BC7D2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6DFD-7177-46DF-9644-00116C44AB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792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5D0EDA-FC37-FF16-37EF-5939E76A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2B06B6D-1FAC-41B8-1532-F6F0E821B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566BED5-E2E4-BB6B-33C8-182309B4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4EEC-9316-4926-B9F2-383D899347F2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DB98459-BBFD-FE7A-D840-76D2287B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62444D1-7C9C-DE6C-F6C6-28723BEB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6DFD-7177-46DF-9644-00116C44AB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827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956309-916D-DF48-793A-5556779B4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702A64-CF10-D06D-F5CE-C75754FE9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40A5680-9A5F-7A38-BED5-93E435CF7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9448635-7989-6EF8-975C-48FAA733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4EEC-9316-4926-B9F2-383D899347F2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144D318-FE8E-4111-CCEF-2A1E237A2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9CF8F20-5A12-BF77-9B5D-F209D5DF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6DFD-7177-46DF-9644-00116C44AB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063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DB1D32-E6BD-0769-A2FB-788F8C52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86043B6-2815-762B-6460-4625B1E3E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130B89C-4188-EFDF-188D-416EEBE51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FDA163B-230A-BFDC-28E4-058438F59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5DE8B65-3AEE-AA56-237E-D2CE72DF0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26AC915-9D4F-C461-DEA7-6C62B02E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4EEC-9316-4926-B9F2-383D899347F2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CD1BBFA-47A8-C9EA-A5D0-706A338F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1318878-59FE-AF01-9A9C-AA5E44ED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6DFD-7177-46DF-9644-00116C44AB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042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DB8808-F8A5-75DF-E8A2-7242D378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5EACDEF-884E-80B4-6A36-79F64C4C5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4EEC-9316-4926-B9F2-383D899347F2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8319410-2903-7143-21AD-B9A61251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D7D1482-9159-C424-DAC7-DA4F0F42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6DFD-7177-46DF-9644-00116C44AB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402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E3CE8E9-074F-D4A6-689C-77B208D6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4EEC-9316-4926-B9F2-383D899347F2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1AB09EA-6495-65A5-BF18-1E7A7391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A1ADBDF-A127-529A-D3BB-95C5B86F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6DFD-7177-46DF-9644-00116C44AB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779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35530C-6E57-A97D-D8F9-B955EA3A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4B7A4C-35C6-E3ED-2872-7623C224B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3F988EC-A359-1141-D9B2-2A06B8A9F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B7AF92E-F271-A2DC-1E2D-06E74B49D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4EEC-9316-4926-B9F2-383D899347F2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86FF5E7-4832-4D6E-44E1-7F887449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CF515D2-B971-7384-5688-4A9C49B3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6DFD-7177-46DF-9644-00116C44AB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819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4F8C2F-75CD-504B-2A00-F4BDD9187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D8A0BB7-95A5-DB9C-9578-DDD9771AF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E541719-3F2B-3951-FC9D-658791E31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212745C-C01E-F273-1ED4-4C87DF27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F4EEC-9316-4926-B9F2-383D899347F2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370F1FA-DFEE-C318-1D65-5B9AC6E5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E555615-A481-7743-BE7F-686AA353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6DFD-7177-46DF-9644-00116C44AB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499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4E576E3-6948-D3BA-CD2A-2AACEFBA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0A856E9-8695-9E55-1A27-94F848CFB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E5BFB84-F9C4-D5F7-1545-8F308AF01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F4EEC-9316-4926-B9F2-383D899347F2}" type="datetimeFigureOut">
              <a:rPr lang="hu-HU" smtClean="0"/>
              <a:t>2022. 11. 15.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A6F8E44-7FB1-B8B2-B37B-081459EB4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72F8F07-EEF9-49ED-C089-A856DCF73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F6DFD-7177-46DF-9644-00116C44AB3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982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E78CC97-CF58-3BD4-A93C-0C0024FB922F}"/>
              </a:ext>
            </a:extLst>
          </p:cNvPr>
          <p:cNvSpPr/>
          <p:nvPr/>
        </p:nvSpPr>
        <p:spPr>
          <a:xfrm>
            <a:off x="1263408" y="1242467"/>
            <a:ext cx="3155029" cy="1144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Index.php</a:t>
            </a:r>
            <a:endParaRPr lang="hu-HU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BF7D29DA-0FD2-CC54-DCE0-54A4DD04CE54}"/>
              </a:ext>
            </a:extLst>
          </p:cNvPr>
          <p:cNvSpPr/>
          <p:nvPr/>
        </p:nvSpPr>
        <p:spPr>
          <a:xfrm>
            <a:off x="6096000" y="1242466"/>
            <a:ext cx="3155029" cy="1144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auth.php</a:t>
            </a:r>
            <a:endParaRPr lang="hu-HU" dirty="0"/>
          </a:p>
        </p:txBody>
      </p:sp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0CDDBDAE-CAFC-1A36-1CE2-6E109EDBE651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418437" y="1814839"/>
            <a:ext cx="1677563" cy="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>
            <a:extLst>
              <a:ext uri="{FF2B5EF4-FFF2-40B4-BE49-F238E27FC236}">
                <a16:creationId xmlns:a16="http://schemas.microsoft.com/office/drawing/2014/main" id="{93E977D4-A3E4-7DC5-5AC3-2878C282AEAB}"/>
              </a:ext>
            </a:extLst>
          </p:cNvPr>
          <p:cNvSpPr txBox="1"/>
          <p:nvPr/>
        </p:nvSpPr>
        <p:spPr>
          <a:xfrm>
            <a:off x="4418437" y="1445506"/>
            <a:ext cx="272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&lt;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logged</a:t>
            </a:r>
            <a:r>
              <a:rPr lang="hu-HU" dirty="0"/>
              <a:t> in&gt;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A220F93D-A13D-2085-8442-393BAE50E48C}"/>
              </a:ext>
            </a:extLst>
          </p:cNvPr>
          <p:cNvCxnSpPr/>
          <p:nvPr/>
        </p:nvCxnSpPr>
        <p:spPr>
          <a:xfrm flipV="1">
            <a:off x="4418437" y="1814838"/>
            <a:ext cx="1677563" cy="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6809F02D-DB08-CDEE-8CAD-B11659360525}"/>
              </a:ext>
            </a:extLst>
          </p:cNvPr>
          <p:cNvCxnSpPr>
            <a:cxnSpLocks/>
          </p:cNvCxnSpPr>
          <p:nvPr/>
        </p:nvCxnSpPr>
        <p:spPr>
          <a:xfrm>
            <a:off x="6718852" y="2387211"/>
            <a:ext cx="0" cy="129026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églalap 14">
            <a:extLst>
              <a:ext uri="{FF2B5EF4-FFF2-40B4-BE49-F238E27FC236}">
                <a16:creationId xmlns:a16="http://schemas.microsoft.com/office/drawing/2014/main" id="{47D9FEFF-7517-DE1C-5B28-13868D1A9547}"/>
              </a:ext>
            </a:extLst>
          </p:cNvPr>
          <p:cNvSpPr/>
          <p:nvPr/>
        </p:nvSpPr>
        <p:spPr>
          <a:xfrm>
            <a:off x="5718313" y="3682286"/>
            <a:ext cx="2001077" cy="7885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ysClr val="windowText" lastClr="000000"/>
                </a:solidFill>
              </a:rPr>
              <a:t>Login.php</a:t>
            </a:r>
            <a:endParaRPr lang="hu-HU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170F4CA9-E08A-58D1-2BF9-780BAEE80649}"/>
              </a:ext>
            </a:extLst>
          </p:cNvPr>
          <p:cNvCxnSpPr>
            <a:cxnSpLocks/>
          </p:cNvCxnSpPr>
          <p:nvPr/>
        </p:nvCxnSpPr>
        <p:spPr>
          <a:xfrm flipH="1" flipV="1">
            <a:off x="4418437" y="2387211"/>
            <a:ext cx="1299876" cy="129026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églalap 17">
            <a:extLst>
              <a:ext uri="{FF2B5EF4-FFF2-40B4-BE49-F238E27FC236}">
                <a16:creationId xmlns:a16="http://schemas.microsoft.com/office/drawing/2014/main" id="{5CC1C14C-203E-549B-52D5-7E2BC85FCECF}"/>
              </a:ext>
            </a:extLst>
          </p:cNvPr>
          <p:cNvSpPr/>
          <p:nvPr/>
        </p:nvSpPr>
        <p:spPr>
          <a:xfrm>
            <a:off x="7984939" y="3677478"/>
            <a:ext cx="2001077" cy="7885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ysClr val="windowText" lastClr="000000"/>
                </a:solidFill>
              </a:rPr>
              <a:t>register.php</a:t>
            </a:r>
            <a:endParaRPr lang="hu-HU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7142B432-BFE4-2CEF-6823-705CADF1C12F}"/>
              </a:ext>
            </a:extLst>
          </p:cNvPr>
          <p:cNvCxnSpPr>
            <a:cxnSpLocks/>
          </p:cNvCxnSpPr>
          <p:nvPr/>
        </p:nvCxnSpPr>
        <p:spPr>
          <a:xfrm>
            <a:off x="8408505" y="2387210"/>
            <a:ext cx="0" cy="129026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789B4EAE-63CA-688E-7069-C87594ECEC9C}"/>
              </a:ext>
            </a:extLst>
          </p:cNvPr>
          <p:cNvCxnSpPr>
            <a:cxnSpLocks/>
          </p:cNvCxnSpPr>
          <p:nvPr/>
        </p:nvCxnSpPr>
        <p:spPr>
          <a:xfrm flipH="1" flipV="1">
            <a:off x="4452227" y="2219739"/>
            <a:ext cx="3532712" cy="145773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églalap 23">
            <a:extLst>
              <a:ext uri="{FF2B5EF4-FFF2-40B4-BE49-F238E27FC236}">
                <a16:creationId xmlns:a16="http://schemas.microsoft.com/office/drawing/2014/main" id="{038D1E3D-481C-35FE-3620-93DF905CC45F}"/>
              </a:ext>
            </a:extLst>
          </p:cNvPr>
          <p:cNvSpPr/>
          <p:nvPr/>
        </p:nvSpPr>
        <p:spPr>
          <a:xfrm>
            <a:off x="5600208" y="2184170"/>
            <a:ext cx="2173357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Auth_login.php</a:t>
            </a:r>
            <a:endParaRPr lang="hu-HU" dirty="0"/>
          </a:p>
        </p:txBody>
      </p:sp>
      <p:sp>
        <p:nvSpPr>
          <p:cNvPr id="25" name="Téglalap 24">
            <a:extLst>
              <a:ext uri="{FF2B5EF4-FFF2-40B4-BE49-F238E27FC236}">
                <a16:creationId xmlns:a16="http://schemas.microsoft.com/office/drawing/2014/main" id="{64E87243-66BA-0B1F-418F-C9685FB48AAD}"/>
              </a:ext>
            </a:extLst>
          </p:cNvPr>
          <p:cNvSpPr/>
          <p:nvPr/>
        </p:nvSpPr>
        <p:spPr>
          <a:xfrm>
            <a:off x="7868657" y="2184170"/>
            <a:ext cx="2173357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Auth_register.php</a:t>
            </a:r>
            <a:endParaRPr lang="hu-HU" dirty="0"/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4BADD333-978E-FEA4-1230-25F2316C0C2F}"/>
              </a:ext>
            </a:extLst>
          </p:cNvPr>
          <p:cNvSpPr/>
          <p:nvPr/>
        </p:nvSpPr>
        <p:spPr>
          <a:xfrm>
            <a:off x="1791445" y="2184170"/>
            <a:ext cx="2173357" cy="36933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movies.php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601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30</Words>
  <Application>Microsoft Office PowerPoint</Application>
  <PresentationFormat>Szélesvásznú</PresentationFormat>
  <Paragraphs>8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Gerely Viktor</dc:creator>
  <cp:lastModifiedBy>Gerely Viktor</cp:lastModifiedBy>
  <cp:revision>1</cp:revision>
  <dcterms:created xsi:type="dcterms:W3CDTF">2022-11-15T11:23:51Z</dcterms:created>
  <dcterms:modified xsi:type="dcterms:W3CDTF">2022-11-15T14:21:03Z</dcterms:modified>
</cp:coreProperties>
</file>