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2" r:id="rId4"/>
    <p:sldId id="261" r:id="rId5"/>
    <p:sldId id="262" r:id="rId6"/>
    <p:sldId id="280" r:id="rId7"/>
    <p:sldId id="279" r:id="rId8"/>
    <p:sldId id="281" r:id="rId9"/>
    <p:sldId id="265" r:id="rId10"/>
    <p:sldId id="278" r:id="rId11"/>
    <p:sldId id="272" r:id="rId12"/>
    <p:sldId id="275" r:id="rId13"/>
    <p:sldId id="277"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87" autoAdjust="0"/>
    <p:restoredTop sz="94660"/>
  </p:normalViewPr>
  <p:slideViewPr>
    <p:cSldViewPr snapToGrid="0">
      <p:cViewPr varScale="1">
        <p:scale>
          <a:sx n="59" d="100"/>
          <a:sy n="59" d="100"/>
        </p:scale>
        <p:origin x="-7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07820E-8518-46B4-B46F-1604C21A15BA}"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366047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07820E-8518-46B4-B46F-1604C21A15BA}"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183204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07820E-8518-46B4-B46F-1604C21A15BA}"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207478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07820E-8518-46B4-B46F-1604C21A15BA}"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320387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07820E-8518-46B4-B46F-1604C21A15BA}"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271367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07820E-8518-46B4-B46F-1604C21A15BA}"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347783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07820E-8518-46B4-B46F-1604C21A15BA}" type="datetimeFigureOut">
              <a:rPr lang="en-US" smtClean="0"/>
              <a:t>12/19/2018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283006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07820E-8518-46B4-B46F-1604C21A15BA}" type="datetimeFigureOut">
              <a:rPr lang="en-US" smtClean="0"/>
              <a:t>12/19/2018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208034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7820E-8518-46B4-B46F-1604C21A15BA}" type="datetimeFigureOut">
              <a:rPr lang="en-US" smtClean="0"/>
              <a:t>12/19/2018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62750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07820E-8518-46B4-B46F-1604C21A15BA}"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51630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07820E-8518-46B4-B46F-1604C21A15BA}"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26571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7820E-8518-46B4-B46F-1604C21A15BA}" type="datetimeFigureOut">
              <a:rPr lang="en-US" smtClean="0"/>
              <a:t>12/19/2018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FD0B6-81B2-402C-B808-2024CD03AAF9}" type="slidenum">
              <a:rPr lang="en-US" smtClean="0"/>
              <a:t>‹#›</a:t>
            </a:fld>
            <a:endParaRPr lang="en-US"/>
          </a:p>
        </p:txBody>
      </p:sp>
    </p:spTree>
    <p:extLst>
      <p:ext uri="{BB962C8B-B14F-4D97-AF65-F5344CB8AC3E}">
        <p14:creationId xmlns:p14="http://schemas.microsoft.com/office/powerpoint/2010/main" val="3939429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6593" y="248195"/>
            <a:ext cx="6818813" cy="1554480"/>
          </a:xfrm>
        </p:spPr>
        <p:txBody>
          <a:bodyPr>
            <a:noAutofit/>
          </a:bodyPr>
          <a:lstStyle/>
          <a:p>
            <a:pPr>
              <a:lnSpc>
                <a:spcPct val="100000"/>
              </a:lnSpc>
            </a:pPr>
            <a:r>
              <a:rPr lang="ru-RU" sz="1800" b="1" dirty="0">
                <a:solidFill>
                  <a:srgbClr val="000000"/>
                </a:solidFill>
                <a:latin typeface="Times New Roman"/>
              </a:rPr>
              <a:t>МОНГОЛ УЛСЫН ШИНЖЛЭХ УХААН ТЕХНОЛОГИЙН ИХ СУРГУУЛЬ</a:t>
            </a:r>
            <a:r>
              <a:rPr lang="ru-RU" sz="1800" dirty="0" smtClean="0"/>
              <a:t/>
            </a:r>
            <a:br>
              <a:rPr lang="ru-RU" sz="1800" dirty="0" smtClean="0"/>
            </a:br>
            <a:r>
              <a:rPr lang="mn-MN" sz="1800" b="1" dirty="0" smtClean="0">
                <a:latin typeface="Times New Roman" panose="02020603050405020304" pitchFamily="18" charset="0"/>
                <a:cs typeface="Times New Roman" panose="02020603050405020304" pitchFamily="18" charset="0"/>
              </a:rPr>
              <a:t>МЭДЭЭЛЭЛ, ХОЛБООНЫ ТЕХНОЛОГИЙН СУРГУУЛЬ</a:t>
            </a:r>
            <a:endParaRPr lang="en-US" sz="1800" dirty="0"/>
          </a:p>
        </p:txBody>
      </p:sp>
      <p:sp>
        <p:nvSpPr>
          <p:cNvPr id="3" name="Subtitle 2"/>
          <p:cNvSpPr>
            <a:spLocks noGrp="1"/>
          </p:cNvSpPr>
          <p:nvPr>
            <p:ph type="subTitle" idx="1"/>
          </p:nvPr>
        </p:nvSpPr>
        <p:spPr>
          <a:xfrm>
            <a:off x="5786907" y="5528532"/>
            <a:ext cx="6216203" cy="563175"/>
          </a:xfrm>
        </p:spPr>
        <p:txBody>
          <a:bodyPr>
            <a:normAutofit/>
          </a:bodyPr>
          <a:lstStyle/>
          <a:p>
            <a:r>
              <a:rPr lang="mn-MN" dirty="0" smtClean="0"/>
              <a:t>Гүйцэтгэсэн : Х.Даариймаа </a:t>
            </a:r>
            <a:r>
              <a:rPr lang="en-US" dirty="0" smtClean="0"/>
              <a:t>/B150920011/</a:t>
            </a:r>
            <a:endParaRPr lang="en-US" dirty="0"/>
          </a:p>
        </p:txBody>
      </p:sp>
      <p:pic>
        <p:nvPicPr>
          <p:cNvPr id="4" name="Picture 3"/>
          <p:cNvPicPr/>
          <p:nvPr/>
        </p:nvPicPr>
        <p:blipFill>
          <a:blip r:embed="rId2"/>
          <a:stretch>
            <a:fillRect/>
          </a:stretch>
        </p:blipFill>
        <p:spPr>
          <a:xfrm>
            <a:off x="953897" y="248195"/>
            <a:ext cx="1380000" cy="1378594"/>
          </a:xfrm>
          <a:prstGeom prst="rect">
            <a:avLst/>
          </a:prstGeom>
        </p:spPr>
      </p:pic>
      <p:sp>
        <p:nvSpPr>
          <p:cNvPr id="6" name="CustomShape 4"/>
          <p:cNvSpPr/>
          <p:nvPr/>
        </p:nvSpPr>
        <p:spPr>
          <a:xfrm>
            <a:off x="4911634" y="2283505"/>
            <a:ext cx="6095520" cy="913320"/>
          </a:xfrm>
          <a:prstGeom prst="rect">
            <a:avLst/>
          </a:prstGeom>
        </p:spPr>
        <p:txBody>
          <a:bodyPr lIns="90000" tIns="45000" rIns="90000" bIns="45000"/>
          <a:lstStyle/>
          <a:p>
            <a:pPr algn="r">
              <a:lnSpc>
                <a:spcPct val="100000"/>
              </a:lnSpc>
            </a:pPr>
            <a:endParaRPr dirty="0"/>
          </a:p>
        </p:txBody>
      </p:sp>
      <p:sp>
        <p:nvSpPr>
          <p:cNvPr id="7" name="TextShape 1"/>
          <p:cNvSpPr txBox="1"/>
          <p:nvPr/>
        </p:nvSpPr>
        <p:spPr>
          <a:xfrm>
            <a:off x="2148840" y="3249438"/>
            <a:ext cx="7543440" cy="914040"/>
          </a:xfrm>
          <a:prstGeom prst="rect">
            <a:avLst/>
          </a:prstGeom>
        </p:spPr>
        <p:txBody>
          <a:bodyPr anchor="ctr"/>
          <a:lstStyle/>
          <a:p>
            <a:pPr algn="ctr">
              <a:lnSpc>
                <a:spcPct val="100000"/>
              </a:lnSpc>
            </a:pPr>
            <a:r>
              <a:rPr lang="mn-MN" sz="3200" dirty="0" smtClean="0"/>
              <a:t>Зөвлөх багшийн модул</a:t>
            </a:r>
            <a:endParaRPr sz="3200" dirty="0"/>
          </a:p>
        </p:txBody>
      </p:sp>
    </p:spTree>
    <p:extLst>
      <p:ext uri="{BB962C8B-B14F-4D97-AF65-F5344CB8AC3E}">
        <p14:creationId xmlns:p14="http://schemas.microsoft.com/office/powerpoint/2010/main" val="1524578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936172" y="274680"/>
            <a:ext cx="6979920" cy="652784"/>
          </a:xfrm>
          <a:prstGeom prst="rect">
            <a:avLst/>
          </a:prstGeom>
        </p:spPr>
        <p:txBody>
          <a:bodyPr anchor="ctr"/>
          <a:lstStyle/>
          <a:p>
            <a:pPr algn="ctr">
              <a:lnSpc>
                <a:spcPct val="100000"/>
              </a:lnSpc>
            </a:pPr>
            <a:r>
              <a:rPr lang="mn-MN" sz="3200" dirty="0" smtClean="0">
                <a:solidFill>
                  <a:srgbClr val="000000"/>
                </a:solidFill>
                <a:latin typeface="Calibri"/>
              </a:rPr>
              <a:t>Ажлын төлөв шилжилтийн диаграм</a:t>
            </a:r>
            <a:endParaRPr sz="1200" dirty="0"/>
          </a:p>
        </p:txBody>
      </p:sp>
      <p:sp>
        <p:nvSpPr>
          <p:cNvPr id="140" name="TextShape 2"/>
          <p:cNvSpPr txBox="1"/>
          <p:nvPr/>
        </p:nvSpPr>
        <p:spPr>
          <a:xfrm>
            <a:off x="8077080" y="6356520"/>
            <a:ext cx="2133360" cy="364680"/>
          </a:xfrm>
          <a:prstGeom prst="rect">
            <a:avLst/>
          </a:prstGeom>
        </p:spPr>
        <p:txBody>
          <a:bodyPr anchor="ctr"/>
          <a:lstStyle/>
          <a:p>
            <a:pPr algn="r">
              <a:lnSpc>
                <a:spcPct val="100000"/>
              </a:lnSpc>
            </a:pPr>
            <a:fld id="{C9AF535F-194A-4B09-B876-AD3E07703C7C}" type="slidenum">
              <a:rPr lang="en-GB" sz="1200">
                <a:solidFill>
                  <a:srgbClr val="8B8B8B"/>
                </a:solidFill>
                <a:latin typeface="Calibri"/>
              </a:rPr>
              <a:t>10</a:t>
            </a:fld>
            <a:endParaRPr/>
          </a:p>
        </p:txBody>
      </p:sp>
      <p:pic>
        <p:nvPicPr>
          <p:cNvPr id="1026" name="Picture 2" descr="C:\Users\John\Downloads\jse302_assignment1\assignment1\adviser\St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477" y="938213"/>
            <a:ext cx="5149162" cy="5270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182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1550125" y="265350"/>
            <a:ext cx="9043852" cy="662113"/>
          </a:xfrm>
          <a:prstGeom prst="rect">
            <a:avLst/>
          </a:prstGeom>
        </p:spPr>
        <p:txBody>
          <a:bodyPr anchor="ctr"/>
          <a:lstStyle/>
          <a:p>
            <a:pPr algn="ctr">
              <a:lnSpc>
                <a:spcPct val="100000"/>
              </a:lnSpc>
            </a:pPr>
            <a:r>
              <a:rPr lang="mn-MN" sz="4400" dirty="0" smtClean="0">
                <a:solidFill>
                  <a:srgbClr val="000000"/>
                </a:solidFill>
                <a:latin typeface="Calibri"/>
              </a:rPr>
              <a:t>Дэлгэцийн зохиомж </a:t>
            </a:r>
            <a:r>
              <a:rPr lang="en-US" sz="4400" dirty="0" smtClean="0">
                <a:solidFill>
                  <a:srgbClr val="000000"/>
                </a:solidFill>
                <a:latin typeface="Calibri"/>
              </a:rPr>
              <a:t>(</a:t>
            </a:r>
            <a:r>
              <a:rPr lang="mn-MN" sz="4400" dirty="0" smtClean="0">
                <a:solidFill>
                  <a:srgbClr val="000000"/>
                </a:solidFill>
                <a:latin typeface="Calibri"/>
              </a:rPr>
              <a:t>Үндсэн</a:t>
            </a:r>
            <a:r>
              <a:rPr lang="en-US" sz="4400" dirty="0" smtClean="0">
                <a:solidFill>
                  <a:srgbClr val="000000"/>
                </a:solidFill>
                <a:latin typeface="Calibri"/>
              </a:rPr>
              <a:t>)</a:t>
            </a:r>
            <a:endParaRPr dirty="0"/>
          </a:p>
        </p:txBody>
      </p:sp>
      <p:sp>
        <p:nvSpPr>
          <p:cNvPr id="140" name="TextShape 2"/>
          <p:cNvSpPr txBox="1"/>
          <p:nvPr/>
        </p:nvSpPr>
        <p:spPr>
          <a:xfrm>
            <a:off x="8077080" y="6356520"/>
            <a:ext cx="2133360" cy="364680"/>
          </a:xfrm>
          <a:prstGeom prst="rect">
            <a:avLst/>
          </a:prstGeom>
        </p:spPr>
        <p:txBody>
          <a:bodyPr anchor="ctr"/>
          <a:lstStyle/>
          <a:p>
            <a:pPr algn="r">
              <a:lnSpc>
                <a:spcPct val="100000"/>
              </a:lnSpc>
            </a:pPr>
            <a:fld id="{C9AF535F-194A-4B09-B876-AD3E07703C7C}" type="slidenum">
              <a:rPr lang="en-GB" sz="1200">
                <a:solidFill>
                  <a:srgbClr val="8B8B8B"/>
                </a:solidFill>
                <a:latin typeface="Calibri"/>
              </a:rPr>
              <a:t>11</a:t>
            </a:f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93" y="1077446"/>
            <a:ext cx="11769292" cy="4962746"/>
          </a:xfrm>
          <a:prstGeom prst="rect">
            <a:avLst/>
          </a:prstGeom>
        </p:spPr>
      </p:pic>
    </p:spTree>
    <p:extLst>
      <p:ext uri="{BB962C8B-B14F-4D97-AF65-F5344CB8AC3E}">
        <p14:creationId xmlns:p14="http://schemas.microsoft.com/office/powerpoint/2010/main" val="3797030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1550124" y="265350"/>
            <a:ext cx="9396549" cy="662113"/>
          </a:xfrm>
          <a:prstGeom prst="rect">
            <a:avLst/>
          </a:prstGeom>
        </p:spPr>
        <p:txBody>
          <a:bodyPr anchor="ctr"/>
          <a:lstStyle/>
          <a:p>
            <a:pPr algn="ctr">
              <a:lnSpc>
                <a:spcPct val="100000"/>
              </a:lnSpc>
            </a:pPr>
            <a:r>
              <a:rPr lang="mn-MN" sz="2400" dirty="0" smtClean="0">
                <a:solidFill>
                  <a:srgbClr val="000000"/>
                </a:solidFill>
                <a:latin typeface="Calibri"/>
              </a:rPr>
              <a:t>Дэлгэцийн зохиомж </a:t>
            </a:r>
            <a:r>
              <a:rPr lang="en-US" sz="2400" dirty="0" smtClean="0">
                <a:solidFill>
                  <a:srgbClr val="000000"/>
                </a:solidFill>
                <a:latin typeface="Calibri"/>
              </a:rPr>
              <a:t>(</a:t>
            </a:r>
            <a:r>
              <a:rPr lang="mn-MN" sz="2400" dirty="0" smtClean="0">
                <a:solidFill>
                  <a:srgbClr val="000000"/>
                </a:solidFill>
                <a:latin typeface="Calibri"/>
              </a:rPr>
              <a:t>Оюутан нэмэх нэмэх</a:t>
            </a:r>
            <a:r>
              <a:rPr lang="en-US" sz="2400" dirty="0" smtClean="0">
                <a:solidFill>
                  <a:srgbClr val="000000"/>
                </a:solidFill>
                <a:latin typeface="Calibri"/>
              </a:rPr>
              <a:t>)</a:t>
            </a:r>
            <a:endParaRPr sz="2400" dirty="0"/>
          </a:p>
        </p:txBody>
      </p:sp>
      <p:sp>
        <p:nvSpPr>
          <p:cNvPr id="140" name="TextShape 2"/>
          <p:cNvSpPr txBox="1"/>
          <p:nvPr/>
        </p:nvSpPr>
        <p:spPr>
          <a:xfrm>
            <a:off x="8077080" y="6356520"/>
            <a:ext cx="2133360" cy="364680"/>
          </a:xfrm>
          <a:prstGeom prst="rect">
            <a:avLst/>
          </a:prstGeom>
        </p:spPr>
        <p:txBody>
          <a:bodyPr anchor="ctr"/>
          <a:lstStyle/>
          <a:p>
            <a:pPr algn="r">
              <a:lnSpc>
                <a:spcPct val="100000"/>
              </a:lnSpc>
            </a:pPr>
            <a:fld id="{C9AF535F-194A-4B09-B876-AD3E07703C7C}" type="slidenum">
              <a:rPr lang="en-GB" sz="1200">
                <a:solidFill>
                  <a:srgbClr val="8B8B8B"/>
                </a:solidFill>
                <a:latin typeface="Calibri"/>
              </a:rPr>
              <a:t>12</a:t>
            </a:f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92" y="756864"/>
            <a:ext cx="10058400" cy="5303348"/>
          </a:xfrm>
          <a:prstGeom prst="rect">
            <a:avLst/>
          </a:prstGeom>
        </p:spPr>
      </p:pic>
    </p:spTree>
    <p:extLst>
      <p:ext uri="{BB962C8B-B14F-4D97-AF65-F5344CB8AC3E}">
        <p14:creationId xmlns:p14="http://schemas.microsoft.com/office/powerpoint/2010/main" val="4019319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1981200" y="274680"/>
            <a:ext cx="8229240" cy="1142640"/>
          </a:xfrm>
          <a:prstGeom prst="rect">
            <a:avLst/>
          </a:prstGeom>
        </p:spPr>
        <p:txBody>
          <a:bodyPr anchor="ctr"/>
          <a:lstStyle/>
          <a:p>
            <a:pPr algn="ctr">
              <a:lnSpc>
                <a:spcPct val="100000"/>
              </a:lnSpc>
            </a:pPr>
            <a:r>
              <a:rPr lang="mn-MN" sz="4400" dirty="0" smtClean="0">
                <a:solidFill>
                  <a:srgbClr val="000000"/>
                </a:solidFill>
                <a:latin typeface="Times New Roman"/>
              </a:rPr>
              <a:t>Дүгнэлт</a:t>
            </a:r>
            <a:endParaRPr dirty="0"/>
          </a:p>
        </p:txBody>
      </p:sp>
      <p:sp>
        <p:nvSpPr>
          <p:cNvPr id="86" name="TextShape 2"/>
          <p:cNvSpPr txBox="1"/>
          <p:nvPr/>
        </p:nvSpPr>
        <p:spPr>
          <a:xfrm>
            <a:off x="1981200" y="1600200"/>
            <a:ext cx="8229240" cy="4525560"/>
          </a:xfrm>
          <a:prstGeom prst="rect">
            <a:avLst/>
          </a:prstGeom>
        </p:spPr>
        <p:txBody>
          <a:bodyPr/>
          <a:lstStyle/>
          <a:p>
            <a:pPr algn="just">
              <a:lnSpc>
                <a:spcPct val="100000"/>
              </a:lnSpc>
              <a:buFont typeface="Arial"/>
              <a:buChar char="•"/>
            </a:pPr>
            <a:r>
              <a:rPr lang="mn-MN" sz="2800" dirty="0" smtClean="0">
                <a:solidFill>
                  <a:srgbClr val="000000"/>
                </a:solidFill>
              </a:rPr>
              <a:t>Мөн цаашлаад уг системийг илүү өргөжүүлснээр ойрын хугацаанд хийгдэх ажлыг сануулж өгдөг мэдэгдлийг нэмж хийж өгснөөр хийх ажлаа марталгүй хийхэд туслах олон олон боломжуудыг нэмэн өргөжүүлэх боломжтой.</a:t>
            </a:r>
            <a:endParaRPr sz="1600" dirty="0"/>
          </a:p>
        </p:txBody>
      </p:sp>
      <p:sp>
        <p:nvSpPr>
          <p:cNvPr id="87" name="TextShape 3"/>
          <p:cNvSpPr txBox="1"/>
          <p:nvPr/>
        </p:nvSpPr>
        <p:spPr>
          <a:xfrm>
            <a:off x="8077080" y="6356520"/>
            <a:ext cx="2133360" cy="364680"/>
          </a:xfrm>
          <a:prstGeom prst="rect">
            <a:avLst/>
          </a:prstGeom>
        </p:spPr>
        <p:txBody>
          <a:bodyPr anchor="ctr"/>
          <a:lstStyle/>
          <a:p>
            <a:pPr algn="r">
              <a:lnSpc>
                <a:spcPct val="100000"/>
              </a:lnSpc>
            </a:pPr>
            <a:fld id="{5AAEBB09-A1F3-4A88-971E-D8E5A5290C3F}" type="slidenum">
              <a:rPr lang="en-GB" sz="1200">
                <a:solidFill>
                  <a:srgbClr val="8B8B8B"/>
                </a:solidFill>
                <a:latin typeface="Calibri"/>
              </a:rPr>
              <a:t>13</a:t>
            </a:fld>
            <a:endParaRPr/>
          </a:p>
        </p:txBody>
      </p:sp>
    </p:spTree>
    <p:extLst>
      <p:ext uri="{BB962C8B-B14F-4D97-AF65-F5344CB8AC3E}">
        <p14:creationId xmlns:p14="http://schemas.microsoft.com/office/powerpoint/2010/main" val="20976535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1981200" y="1600200"/>
            <a:ext cx="8229240" cy="4525560"/>
          </a:xfrm>
          <a:prstGeom prst="rect">
            <a:avLst/>
          </a:prstGeom>
        </p:spPr>
        <p:txBody>
          <a:bodyPr/>
          <a:lstStyle/>
          <a:p>
            <a:pPr algn="ctr">
              <a:lnSpc>
                <a:spcPct val="100000"/>
              </a:lnSpc>
            </a:pPr>
            <a:endParaRPr dirty="0"/>
          </a:p>
          <a:p>
            <a:pPr algn="ctr">
              <a:lnSpc>
                <a:spcPct val="100000"/>
              </a:lnSpc>
            </a:pPr>
            <a:r>
              <a:rPr lang="en-US" sz="6600" dirty="0" err="1">
                <a:solidFill>
                  <a:srgbClr val="000000"/>
                </a:solidFill>
                <a:latin typeface="Times New Roman"/>
              </a:rPr>
              <a:t>Анхаарал</a:t>
            </a:r>
            <a:r>
              <a:rPr lang="en-US" sz="6600" dirty="0">
                <a:solidFill>
                  <a:srgbClr val="000000"/>
                </a:solidFill>
                <a:latin typeface="Times New Roman"/>
              </a:rPr>
              <a:t> </a:t>
            </a:r>
            <a:r>
              <a:rPr lang="en-US" sz="6600" dirty="0" err="1">
                <a:solidFill>
                  <a:srgbClr val="000000"/>
                </a:solidFill>
                <a:latin typeface="Times New Roman"/>
              </a:rPr>
              <a:t>тавьсанд</a:t>
            </a:r>
            <a:r>
              <a:rPr lang="en-US" sz="6600" dirty="0">
                <a:solidFill>
                  <a:srgbClr val="000000"/>
                </a:solidFill>
                <a:latin typeface="Times New Roman"/>
              </a:rPr>
              <a:t> </a:t>
            </a:r>
            <a:endParaRPr sz="2400" dirty="0"/>
          </a:p>
          <a:p>
            <a:pPr algn="ctr">
              <a:lnSpc>
                <a:spcPct val="100000"/>
              </a:lnSpc>
            </a:pPr>
            <a:r>
              <a:rPr lang="en-US" sz="6600" dirty="0" err="1">
                <a:solidFill>
                  <a:srgbClr val="000000"/>
                </a:solidFill>
                <a:latin typeface="Times New Roman"/>
              </a:rPr>
              <a:t>баярлалаа</a:t>
            </a:r>
            <a:endParaRPr sz="2400" dirty="0"/>
          </a:p>
        </p:txBody>
      </p:sp>
      <p:sp>
        <p:nvSpPr>
          <p:cNvPr id="151" name="TextShape 2"/>
          <p:cNvSpPr txBox="1"/>
          <p:nvPr/>
        </p:nvSpPr>
        <p:spPr>
          <a:xfrm>
            <a:off x="8077080" y="6356520"/>
            <a:ext cx="2133360" cy="364680"/>
          </a:xfrm>
          <a:prstGeom prst="rect">
            <a:avLst/>
          </a:prstGeom>
        </p:spPr>
        <p:txBody>
          <a:bodyPr anchor="ctr"/>
          <a:lstStyle/>
          <a:p>
            <a:pPr algn="r">
              <a:lnSpc>
                <a:spcPct val="100000"/>
              </a:lnSpc>
            </a:pPr>
            <a:fld id="{FB198636-0065-44CB-AFF9-673FB60319BF}" type="slidenum">
              <a:rPr lang="en-GB" sz="1200">
                <a:solidFill>
                  <a:srgbClr val="8B8B8B"/>
                </a:solidFill>
                <a:latin typeface="Calibri"/>
              </a:rPr>
              <a:t>14</a:t>
            </a:fld>
            <a:endParaRPr/>
          </a:p>
        </p:txBody>
      </p:sp>
    </p:spTree>
    <p:extLst>
      <p:ext uri="{BB962C8B-B14F-4D97-AF65-F5344CB8AC3E}">
        <p14:creationId xmlns:p14="http://schemas.microsoft.com/office/powerpoint/2010/main" val="3072244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1981200" y="274680"/>
            <a:ext cx="8229240" cy="1142640"/>
          </a:xfrm>
          <a:prstGeom prst="rect">
            <a:avLst/>
          </a:prstGeom>
        </p:spPr>
        <p:txBody>
          <a:bodyPr anchor="ctr"/>
          <a:lstStyle/>
          <a:p>
            <a:pPr algn="ctr">
              <a:lnSpc>
                <a:spcPct val="100000"/>
              </a:lnSpc>
            </a:pPr>
            <a:r>
              <a:rPr lang="en-US" sz="4400">
                <a:solidFill>
                  <a:srgbClr val="000000"/>
                </a:solidFill>
                <a:latin typeface="Times New Roman"/>
              </a:rPr>
              <a:t>Зорилго</a:t>
            </a:r>
            <a:endParaRPr/>
          </a:p>
        </p:txBody>
      </p:sp>
      <p:sp>
        <p:nvSpPr>
          <p:cNvPr id="86" name="TextShape 2"/>
          <p:cNvSpPr txBox="1"/>
          <p:nvPr/>
        </p:nvSpPr>
        <p:spPr>
          <a:xfrm>
            <a:off x="1981200" y="1600200"/>
            <a:ext cx="8229240" cy="4525560"/>
          </a:xfrm>
          <a:prstGeom prst="rect">
            <a:avLst/>
          </a:prstGeom>
        </p:spPr>
        <p:txBody>
          <a:bodyPr/>
          <a:lstStyle/>
          <a:p>
            <a:pPr algn="just">
              <a:lnSpc>
                <a:spcPct val="100000"/>
              </a:lnSpc>
              <a:buFont typeface="Arial"/>
              <a:buChar char="•"/>
            </a:pPr>
            <a:r>
              <a:rPr lang="mn-MN" dirty="0"/>
              <a:t> </a:t>
            </a:r>
            <a:r>
              <a:rPr lang="mn-MN" sz="2400" dirty="0"/>
              <a:t>Энэхүү системийн зорилго нь хэрэглэгчийн хийх ажлын жагсаалтыг илүү эмх цэгцтэй, хялбар байдлаар гаргах, бусад хүмүүстэй ажлаа хувааж хийх боломжийг олгох цахим хуудасны системийг хөгжүүлэх явдал юм. Их сургуулийн Зөвлөх багшийн систем нь оюутан бүртгэх, дүнгийн мэдээлэл харах , төлөвлөгөө гаргах зэрэг нь хүндрэлтэй байдаг тул энэ үйл ажиллагаануудыг хялбарчлах зорилготой юм.</a:t>
            </a:r>
            <a:endParaRPr sz="2400" dirty="0"/>
          </a:p>
        </p:txBody>
      </p:sp>
      <p:sp>
        <p:nvSpPr>
          <p:cNvPr id="87" name="TextShape 3"/>
          <p:cNvSpPr txBox="1"/>
          <p:nvPr/>
        </p:nvSpPr>
        <p:spPr>
          <a:xfrm>
            <a:off x="8077080" y="6356520"/>
            <a:ext cx="2133360" cy="364680"/>
          </a:xfrm>
          <a:prstGeom prst="rect">
            <a:avLst/>
          </a:prstGeom>
        </p:spPr>
        <p:txBody>
          <a:bodyPr anchor="ctr"/>
          <a:lstStyle/>
          <a:p>
            <a:pPr algn="r">
              <a:lnSpc>
                <a:spcPct val="100000"/>
              </a:lnSpc>
            </a:pPr>
            <a:fld id="{5AAEBB09-A1F3-4A88-971E-D8E5A5290C3F}" type="slidenum">
              <a:rPr lang="en-GB" sz="1200">
                <a:solidFill>
                  <a:srgbClr val="8B8B8B"/>
                </a:solidFill>
                <a:latin typeface="Calibri"/>
              </a:rPr>
              <a:t>2</a:t>
            </a:fld>
            <a:endParaRPr/>
          </a:p>
        </p:txBody>
      </p:sp>
    </p:spTree>
    <p:extLst>
      <p:ext uri="{BB962C8B-B14F-4D97-AF65-F5344CB8AC3E}">
        <p14:creationId xmlns:p14="http://schemas.microsoft.com/office/powerpoint/2010/main" val="3682639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a:solidFill>
                  <a:srgbClr val="000000"/>
                </a:solidFill>
                <a:latin typeface="Times New Roman"/>
              </a:rPr>
              <a:t>Хэрэглэгчийн функциональ шаардлага</a:t>
            </a:r>
            <a:r>
              <a:rPr lang="mn-MN" dirty="0"/>
              <a:t/>
            </a:r>
            <a:br>
              <a:rPr lang="mn-MN" dirty="0"/>
            </a:br>
            <a:endParaRPr lang="en-US" dirty="0"/>
          </a:p>
        </p:txBody>
      </p:sp>
      <p:sp>
        <p:nvSpPr>
          <p:cNvPr id="3" name="Content Placeholder 2"/>
          <p:cNvSpPr>
            <a:spLocks noGrp="1"/>
          </p:cNvSpPr>
          <p:nvPr>
            <p:ph sz="half" idx="1"/>
          </p:nvPr>
        </p:nvSpPr>
        <p:spPr>
          <a:xfrm>
            <a:off x="822158" y="1809583"/>
            <a:ext cx="5181600" cy="4351338"/>
          </a:xfrm>
        </p:spPr>
        <p:txBody>
          <a:bodyPr>
            <a:normAutofit fontScale="62500" lnSpcReduction="20000"/>
          </a:bodyPr>
          <a:lstStyle/>
          <a:p>
            <a:pPr marL="0" indent="0">
              <a:lnSpc>
                <a:spcPct val="100000"/>
              </a:lnSpc>
              <a:buNone/>
            </a:pPr>
            <a:r>
              <a:rPr lang="mn-MN" b="1" dirty="0"/>
              <a:t>Багш                                                                          </a:t>
            </a:r>
          </a:p>
          <a:p>
            <a:pPr>
              <a:lnSpc>
                <a:spcPct val="100000"/>
              </a:lnSpc>
            </a:pPr>
            <a:r>
              <a:rPr lang="mn-MN" b="1" dirty="0"/>
              <a:t>  </a:t>
            </a:r>
            <a:r>
              <a:rPr lang="en-US" dirty="0"/>
              <a:t> </a:t>
            </a:r>
            <a:r>
              <a:rPr lang="mn-MN" dirty="0"/>
              <a:t>Ангидаа оюутан нэмэх                                    </a:t>
            </a:r>
          </a:p>
          <a:p>
            <a:pPr>
              <a:lnSpc>
                <a:spcPct val="100000"/>
              </a:lnSpc>
            </a:pPr>
            <a:r>
              <a:rPr lang="mn-MN" dirty="0"/>
              <a:t>  Ангиас оюутанг гаргах </a:t>
            </a:r>
          </a:p>
          <a:p>
            <a:pPr>
              <a:lnSpc>
                <a:spcPct val="100000"/>
              </a:lnSpc>
              <a:buFont typeface="Arial"/>
              <a:buChar char="•"/>
            </a:pPr>
            <a:r>
              <a:rPr lang="mn-MN" dirty="0"/>
              <a:t>  Оюутаны жагсаалт харах</a:t>
            </a:r>
          </a:p>
          <a:p>
            <a:pPr>
              <a:lnSpc>
                <a:spcPct val="100000"/>
              </a:lnSpc>
              <a:buFont typeface="Arial"/>
              <a:buChar char="•"/>
            </a:pPr>
            <a:r>
              <a:rPr lang="mn-MN" dirty="0"/>
              <a:t>  Эцэг эхийн жагсаалт харах</a:t>
            </a:r>
          </a:p>
          <a:p>
            <a:pPr>
              <a:lnSpc>
                <a:spcPct val="100000"/>
              </a:lnSpc>
              <a:buFont typeface="Arial"/>
              <a:buChar char="•"/>
            </a:pPr>
            <a:r>
              <a:rPr lang="mn-MN" dirty="0"/>
              <a:t>   Хичээлийн төлөвлөгөө харах </a:t>
            </a:r>
          </a:p>
          <a:p>
            <a:pPr>
              <a:lnSpc>
                <a:spcPct val="100000"/>
              </a:lnSpc>
              <a:buFont typeface="Arial"/>
              <a:buChar char="•"/>
            </a:pPr>
            <a:r>
              <a:rPr lang="mn-MN" dirty="0"/>
              <a:t>   Бүлгэм үүсгэх </a:t>
            </a:r>
          </a:p>
          <a:p>
            <a:pPr>
              <a:lnSpc>
                <a:spcPct val="100000"/>
              </a:lnSpc>
              <a:buFont typeface="Arial"/>
              <a:buChar char="•"/>
            </a:pPr>
            <a:r>
              <a:rPr lang="mn-MN" dirty="0"/>
              <a:t>   Бүлгэмд оюутан нэмэх </a:t>
            </a:r>
          </a:p>
          <a:p>
            <a:pPr>
              <a:lnSpc>
                <a:spcPct val="100000"/>
              </a:lnSpc>
              <a:buFont typeface="Arial"/>
              <a:buChar char="•"/>
            </a:pPr>
            <a:r>
              <a:rPr lang="mn-MN" dirty="0"/>
              <a:t>   Бүлгэмээс оюутан хасах </a:t>
            </a:r>
          </a:p>
          <a:p>
            <a:pPr>
              <a:lnSpc>
                <a:spcPct val="100000"/>
              </a:lnSpc>
              <a:buFont typeface="Arial"/>
              <a:buChar char="•"/>
            </a:pPr>
            <a:r>
              <a:rPr lang="mn-MN" dirty="0"/>
              <a:t>   Чат үүсгэх </a:t>
            </a:r>
          </a:p>
          <a:p>
            <a:pPr>
              <a:lnSpc>
                <a:spcPct val="100000"/>
              </a:lnSpc>
              <a:buFont typeface="Arial"/>
              <a:buChar char="•"/>
            </a:pPr>
            <a:r>
              <a:rPr lang="mn-MN" dirty="0"/>
              <a:t>   Чатанд оюутан нэмэх </a:t>
            </a:r>
          </a:p>
          <a:p>
            <a:pPr>
              <a:lnSpc>
                <a:spcPct val="100000"/>
              </a:lnSpc>
              <a:buFont typeface="Arial"/>
              <a:buChar char="•"/>
            </a:pPr>
            <a:r>
              <a:rPr lang="mn-MN" dirty="0"/>
              <a:t>    Чатнаас оюутан хасах </a:t>
            </a:r>
          </a:p>
          <a:p>
            <a:endParaRPr lang="en-US" dirty="0"/>
          </a:p>
        </p:txBody>
      </p:sp>
      <p:sp>
        <p:nvSpPr>
          <p:cNvPr id="4" name="Content Placeholder 3"/>
          <p:cNvSpPr>
            <a:spLocks noGrp="1"/>
          </p:cNvSpPr>
          <p:nvPr>
            <p:ph sz="half" idx="2"/>
          </p:nvPr>
        </p:nvSpPr>
        <p:spPr/>
        <p:txBody>
          <a:bodyPr>
            <a:normAutofit fontScale="62500" lnSpcReduction="20000"/>
          </a:bodyPr>
          <a:lstStyle/>
          <a:p>
            <a:pPr marL="0" indent="0">
              <a:buNone/>
            </a:pPr>
            <a:r>
              <a:rPr lang="mn-MN" b="1" dirty="0" smtClean="0"/>
              <a:t>Эцэг эх</a:t>
            </a:r>
          </a:p>
          <a:p>
            <a:r>
              <a:rPr lang="mn-MN" dirty="0"/>
              <a:t>Хүсэлт илгээнэ  </a:t>
            </a:r>
          </a:p>
          <a:p>
            <a:r>
              <a:rPr lang="mn-MN" dirty="0" smtClean="0"/>
              <a:t> Хүүхдийнхаа </a:t>
            </a:r>
            <a:r>
              <a:rPr lang="mn-MN" dirty="0"/>
              <a:t>дүнг </a:t>
            </a:r>
            <a:r>
              <a:rPr lang="mn-MN" dirty="0" smtClean="0"/>
              <a:t>харна</a:t>
            </a:r>
          </a:p>
          <a:p>
            <a:endParaRPr lang="mn-MN" dirty="0"/>
          </a:p>
          <a:p>
            <a:pPr marL="0" indent="0">
              <a:lnSpc>
                <a:spcPct val="100000"/>
              </a:lnSpc>
              <a:buNone/>
            </a:pPr>
            <a:r>
              <a:rPr lang="mn-MN" b="1" dirty="0"/>
              <a:t>Оюутан </a:t>
            </a:r>
          </a:p>
          <a:p>
            <a:pPr marL="342900" indent="-342900">
              <a:lnSpc>
                <a:spcPct val="100000"/>
              </a:lnSpc>
            </a:pPr>
            <a:r>
              <a:rPr lang="mn-MN" dirty="0"/>
              <a:t>Оюутан бүртгэл илгээх </a:t>
            </a:r>
          </a:p>
          <a:p>
            <a:pPr marL="342900" indent="-342900">
              <a:lnSpc>
                <a:spcPct val="100000"/>
              </a:lnSpc>
            </a:pPr>
            <a:r>
              <a:rPr lang="mn-MN" dirty="0"/>
              <a:t> Дүнгийн мэдээлэл харах                                     </a:t>
            </a:r>
          </a:p>
          <a:p>
            <a:pPr marL="0" indent="0">
              <a:buNone/>
            </a:pPr>
            <a:endParaRPr lang="en-US" dirty="0"/>
          </a:p>
        </p:txBody>
      </p:sp>
    </p:spTree>
    <p:extLst>
      <p:ext uri="{BB962C8B-B14F-4D97-AF65-F5344CB8AC3E}">
        <p14:creationId xmlns:p14="http://schemas.microsoft.com/office/powerpoint/2010/main" val="178782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1981200" y="1600200"/>
            <a:ext cx="8229240" cy="4525560"/>
          </a:xfrm>
          <a:prstGeom prst="rect">
            <a:avLst/>
          </a:prstGeom>
        </p:spPr>
        <p:txBody>
          <a:bodyPr/>
          <a:lstStyle/>
          <a:p>
            <a:pPr>
              <a:lnSpc>
                <a:spcPct val="100000"/>
              </a:lnSpc>
              <a:buFont typeface="Arial"/>
              <a:buChar char="•"/>
            </a:pPr>
            <a:r>
              <a:rPr lang="en-US" sz="3200" dirty="0" smtClean="0">
                <a:solidFill>
                  <a:srgbClr val="000000"/>
                </a:solidFill>
              </a:rPr>
              <a:t> </a:t>
            </a:r>
            <a:r>
              <a:rPr lang="mn-MN" sz="2400" dirty="0" smtClean="0">
                <a:solidFill>
                  <a:srgbClr val="000000"/>
                </a:solidFill>
              </a:rPr>
              <a:t>Ашиглахад </a:t>
            </a:r>
            <a:r>
              <a:rPr lang="mn-MN" sz="2400" dirty="0">
                <a:solidFill>
                  <a:srgbClr val="000000"/>
                </a:solidFill>
              </a:rPr>
              <a:t>хялбар энгийн ойлгомжтой </a:t>
            </a:r>
            <a:r>
              <a:rPr lang="mn-MN" sz="2400" dirty="0" smtClean="0">
                <a:solidFill>
                  <a:srgbClr val="000000"/>
                </a:solidFill>
              </a:rPr>
              <a:t>байх</a:t>
            </a:r>
            <a:r>
              <a:rPr lang="en-US" sz="2400" dirty="0" smtClean="0">
                <a:solidFill>
                  <a:srgbClr val="000000"/>
                </a:solidFill>
                <a:latin typeface="Calibri"/>
              </a:rPr>
              <a:t> </a:t>
            </a:r>
            <a:endParaRPr sz="2400" dirty="0"/>
          </a:p>
          <a:p>
            <a:pPr>
              <a:lnSpc>
                <a:spcPct val="100000"/>
              </a:lnSpc>
              <a:buFont typeface="Arial"/>
              <a:buChar char="•"/>
            </a:pPr>
            <a:r>
              <a:rPr lang="en-US" sz="2400" dirty="0" smtClean="0">
                <a:solidFill>
                  <a:srgbClr val="000000"/>
                </a:solidFill>
              </a:rPr>
              <a:t> </a:t>
            </a:r>
            <a:r>
              <a:rPr lang="mn-MN" sz="2400" dirty="0" smtClean="0">
                <a:solidFill>
                  <a:srgbClr val="000000"/>
                </a:solidFill>
              </a:rPr>
              <a:t>Бүх </a:t>
            </a:r>
            <a:r>
              <a:rPr lang="mn-MN" sz="2400" dirty="0">
                <a:solidFill>
                  <a:srgbClr val="000000"/>
                </a:solidFill>
              </a:rPr>
              <a:t>төрлийн төхөөрөмжид тохиромжтой хэлбэрээр харагддаг </a:t>
            </a:r>
            <a:r>
              <a:rPr lang="mn-MN" sz="2400" dirty="0" smtClean="0">
                <a:solidFill>
                  <a:srgbClr val="000000"/>
                </a:solidFill>
              </a:rPr>
              <a:t>байна.</a:t>
            </a:r>
            <a:endParaRPr lang="en-US" sz="2400" dirty="0" smtClean="0">
              <a:solidFill>
                <a:srgbClr val="000000"/>
              </a:solidFill>
            </a:endParaRPr>
          </a:p>
          <a:p>
            <a:pPr>
              <a:lnSpc>
                <a:spcPct val="100000"/>
              </a:lnSpc>
              <a:buFont typeface="Arial"/>
              <a:buChar char="•"/>
            </a:pPr>
            <a:endParaRPr dirty="0"/>
          </a:p>
        </p:txBody>
      </p:sp>
      <p:sp>
        <p:nvSpPr>
          <p:cNvPr id="111" name="TextShape 2"/>
          <p:cNvSpPr txBox="1"/>
          <p:nvPr/>
        </p:nvSpPr>
        <p:spPr>
          <a:xfrm>
            <a:off x="8077080" y="6356520"/>
            <a:ext cx="2133360" cy="364680"/>
          </a:xfrm>
          <a:prstGeom prst="rect">
            <a:avLst/>
          </a:prstGeom>
        </p:spPr>
        <p:txBody>
          <a:bodyPr anchor="ctr"/>
          <a:lstStyle/>
          <a:p>
            <a:pPr algn="r">
              <a:lnSpc>
                <a:spcPct val="100000"/>
              </a:lnSpc>
            </a:pPr>
            <a:fld id="{B11BD139-8E44-49BF-BABE-33E0D3F522C3}" type="slidenum">
              <a:rPr lang="en-GB" sz="1200">
                <a:solidFill>
                  <a:srgbClr val="8B8B8B"/>
                </a:solidFill>
                <a:latin typeface="Calibri"/>
              </a:rPr>
              <a:t>4</a:t>
            </a:fld>
            <a:endParaRPr/>
          </a:p>
        </p:txBody>
      </p:sp>
      <p:sp>
        <p:nvSpPr>
          <p:cNvPr id="112" name="TextShape 3"/>
          <p:cNvSpPr txBox="1"/>
          <p:nvPr/>
        </p:nvSpPr>
        <p:spPr>
          <a:xfrm>
            <a:off x="1981200" y="274680"/>
            <a:ext cx="8229240" cy="1142640"/>
          </a:xfrm>
          <a:prstGeom prst="rect">
            <a:avLst/>
          </a:prstGeom>
        </p:spPr>
        <p:txBody>
          <a:bodyPr anchor="ctr"/>
          <a:lstStyle/>
          <a:p>
            <a:pPr algn="ctr">
              <a:lnSpc>
                <a:spcPct val="100000"/>
              </a:lnSpc>
            </a:pPr>
            <a:r>
              <a:rPr lang="mn-MN" sz="3200" dirty="0" smtClean="0">
                <a:solidFill>
                  <a:srgbClr val="000000"/>
                </a:solidFill>
                <a:latin typeface="Times New Roman"/>
              </a:rPr>
              <a:t>Хэрэглэгчийн ф</a:t>
            </a:r>
            <a:r>
              <a:rPr lang="en-US" sz="3200" dirty="0" err="1" smtClean="0">
                <a:solidFill>
                  <a:srgbClr val="000000"/>
                </a:solidFill>
                <a:latin typeface="Times New Roman"/>
              </a:rPr>
              <a:t>ункциональ</a:t>
            </a:r>
            <a:r>
              <a:rPr lang="en-US" sz="3200" dirty="0" smtClean="0">
                <a:solidFill>
                  <a:srgbClr val="000000"/>
                </a:solidFill>
                <a:latin typeface="Times New Roman"/>
              </a:rPr>
              <a:t> </a:t>
            </a:r>
            <a:r>
              <a:rPr lang="mn-MN" sz="3200" dirty="0" smtClean="0">
                <a:solidFill>
                  <a:srgbClr val="000000"/>
                </a:solidFill>
                <a:latin typeface="Times New Roman"/>
              </a:rPr>
              <a:t>бус</a:t>
            </a:r>
            <a:r>
              <a:rPr lang="en-US" sz="3200" dirty="0" smtClean="0">
                <a:solidFill>
                  <a:srgbClr val="000000"/>
                </a:solidFill>
                <a:latin typeface="Times New Roman"/>
              </a:rPr>
              <a:t> </a:t>
            </a:r>
            <a:r>
              <a:rPr lang="en-US" sz="3200" dirty="0" err="1">
                <a:solidFill>
                  <a:srgbClr val="000000"/>
                </a:solidFill>
                <a:latin typeface="Times New Roman"/>
              </a:rPr>
              <a:t>шаардлага</a:t>
            </a:r>
            <a:endParaRPr sz="3200" dirty="0"/>
          </a:p>
        </p:txBody>
      </p:sp>
    </p:spTree>
    <p:extLst>
      <p:ext uri="{BB962C8B-B14F-4D97-AF65-F5344CB8AC3E}">
        <p14:creationId xmlns:p14="http://schemas.microsoft.com/office/powerpoint/2010/main" val="3694964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1981200" y="274680"/>
            <a:ext cx="8229240" cy="1142640"/>
          </a:xfrm>
          <a:prstGeom prst="rect">
            <a:avLst/>
          </a:prstGeom>
        </p:spPr>
        <p:txBody>
          <a:bodyPr anchor="ctr"/>
          <a:lstStyle/>
          <a:p>
            <a:pPr algn="ctr">
              <a:lnSpc>
                <a:spcPct val="100000"/>
              </a:lnSpc>
            </a:pPr>
            <a:r>
              <a:rPr lang="en-US" sz="4400" dirty="0" err="1" smtClean="0">
                <a:solidFill>
                  <a:srgbClr val="000000"/>
                </a:solidFill>
                <a:latin typeface="Times New Roman"/>
              </a:rPr>
              <a:t>UseCase</a:t>
            </a:r>
            <a:endParaRPr dirty="0"/>
          </a:p>
        </p:txBody>
      </p:sp>
      <p:sp>
        <p:nvSpPr>
          <p:cNvPr id="130" name="TextShape 2"/>
          <p:cNvSpPr txBox="1"/>
          <p:nvPr/>
        </p:nvSpPr>
        <p:spPr>
          <a:xfrm>
            <a:off x="8077080" y="6356520"/>
            <a:ext cx="2133360" cy="364680"/>
          </a:xfrm>
          <a:prstGeom prst="rect">
            <a:avLst/>
          </a:prstGeom>
        </p:spPr>
        <p:txBody>
          <a:bodyPr anchor="ctr"/>
          <a:lstStyle/>
          <a:p>
            <a:pPr algn="r">
              <a:lnSpc>
                <a:spcPct val="100000"/>
              </a:lnSpc>
            </a:pPr>
            <a:fld id="{4B8F73B0-89A9-4E1B-8EA3-5F358BAF03DD}" type="slidenum">
              <a:rPr lang="en-GB" sz="1200">
                <a:solidFill>
                  <a:srgbClr val="8B8B8B"/>
                </a:solidFill>
                <a:latin typeface="Calibri"/>
              </a:rPr>
              <a:t>5</a:t>
            </a:fld>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258" y="267249"/>
            <a:ext cx="6774287" cy="6271611"/>
          </a:xfrm>
          <a:prstGeom prst="rect">
            <a:avLst/>
          </a:prstGeom>
        </p:spPr>
      </p:pic>
    </p:spTree>
    <p:extLst>
      <p:ext uri="{BB962C8B-B14F-4D97-AF65-F5344CB8AC3E}">
        <p14:creationId xmlns:p14="http://schemas.microsoft.com/office/powerpoint/2010/main" val="998401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549" y="496105"/>
            <a:ext cx="5926965" cy="5962650"/>
          </a:xfrm>
          <a:prstGeom prst="rect">
            <a:avLst/>
          </a:prstGeom>
        </p:spPr>
      </p:pic>
    </p:spTree>
    <p:extLst>
      <p:ext uri="{BB962C8B-B14F-4D97-AF65-F5344CB8AC3E}">
        <p14:creationId xmlns:p14="http://schemas.microsoft.com/office/powerpoint/2010/main" val="14596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649" y="0"/>
            <a:ext cx="8847786" cy="7431110"/>
          </a:xfrm>
          <a:prstGeom prst="rect">
            <a:avLst/>
          </a:prstGeom>
        </p:spPr>
      </p:pic>
    </p:spTree>
    <p:extLst>
      <p:ext uri="{BB962C8B-B14F-4D97-AF65-F5344CB8AC3E}">
        <p14:creationId xmlns:p14="http://schemas.microsoft.com/office/powerpoint/2010/main" val="213316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347" y="463639"/>
            <a:ext cx="9678091" cy="5398663"/>
          </a:xfrm>
          <a:prstGeom prst="rect">
            <a:avLst/>
          </a:prstGeom>
        </p:spPr>
      </p:pic>
    </p:spTree>
    <p:extLst>
      <p:ext uri="{BB962C8B-B14F-4D97-AF65-F5344CB8AC3E}">
        <p14:creationId xmlns:p14="http://schemas.microsoft.com/office/powerpoint/2010/main" val="182694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2"/>
          <p:cNvSpPr txBox="1"/>
          <p:nvPr/>
        </p:nvSpPr>
        <p:spPr>
          <a:xfrm>
            <a:off x="8077080" y="6356520"/>
            <a:ext cx="2133360" cy="364680"/>
          </a:xfrm>
          <a:prstGeom prst="rect">
            <a:avLst/>
          </a:prstGeom>
        </p:spPr>
        <p:txBody>
          <a:bodyPr anchor="ctr"/>
          <a:lstStyle/>
          <a:p>
            <a:pPr algn="r">
              <a:lnSpc>
                <a:spcPct val="100000"/>
              </a:lnSpc>
            </a:pPr>
            <a:fld id="{9403A59C-8FD0-4D2A-96C8-FC40C0F58AAB}" type="slidenum">
              <a:rPr lang="en-GB" sz="1200">
                <a:solidFill>
                  <a:srgbClr val="8B8B8B"/>
                </a:solidFill>
                <a:latin typeface="Calibri"/>
              </a:rPr>
              <a:t>9</a:t>
            </a:fld>
            <a:endParaRPr/>
          </a:p>
        </p:txBody>
      </p:sp>
      <p:sp>
        <p:nvSpPr>
          <p:cNvPr id="3" name="Title 2"/>
          <p:cNvSpPr>
            <a:spLocks noGrp="1"/>
          </p:cNvSpPr>
          <p:nvPr>
            <p:ph type="title"/>
          </p:nvPr>
        </p:nvSpPr>
        <p:spPr>
          <a:xfrm>
            <a:off x="761410" y="2718163"/>
            <a:ext cx="3932237" cy="1600200"/>
          </a:xfrm>
        </p:spPr>
        <p:txBody>
          <a:bodyPr/>
          <a:lstStyle/>
          <a:p>
            <a:pPr algn="ctr"/>
            <a:r>
              <a:rPr lang="en-US" dirty="0">
                <a:solidFill>
                  <a:srgbClr val="000000"/>
                </a:solidFill>
                <a:latin typeface="Calibri"/>
              </a:rPr>
              <a:t>Activity </a:t>
            </a:r>
            <a:r>
              <a:rPr lang="mn-MN" dirty="0" smtClean="0">
                <a:solidFill>
                  <a:srgbClr val="000000"/>
                </a:solidFill>
                <a:latin typeface="Calibri"/>
              </a:rPr>
              <a:t>диаграм</a:t>
            </a:r>
            <a:r>
              <a:rPr lang="en-US" dirty="0" smtClean="0">
                <a:solidFill>
                  <a:srgbClr val="000000"/>
                </a:solidFill>
                <a:latin typeface="Calibri"/>
              </a:rPr>
              <a:t/>
            </a:r>
            <a:br>
              <a:rPr lang="en-US" dirty="0" smtClean="0">
                <a:solidFill>
                  <a:srgbClr val="000000"/>
                </a:solidFill>
                <a:latin typeface="Calibri"/>
              </a:rPr>
            </a:br>
            <a:r>
              <a:rPr lang="mn-MN" dirty="0" smtClean="0"/>
              <a:t/>
            </a:r>
            <a:br>
              <a:rPr lang="mn-MN"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387" y="1466850"/>
            <a:ext cx="2943225" cy="3924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625" y="1099936"/>
            <a:ext cx="2352675" cy="4400550"/>
          </a:xfrm>
          <a:prstGeom prst="rect">
            <a:avLst/>
          </a:prstGeom>
        </p:spPr>
      </p:pic>
    </p:spTree>
    <p:extLst>
      <p:ext uri="{BB962C8B-B14F-4D97-AF65-F5344CB8AC3E}">
        <p14:creationId xmlns:p14="http://schemas.microsoft.com/office/powerpoint/2010/main" val="2207629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TotalTime>
  <Words>218</Words>
  <Application>Microsoft Office PowerPoint</Application>
  <PresentationFormat>Custom</PresentationFormat>
  <Paragraphs>47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МОНГОЛ УЛСЫН ШИНЖЛЭХ УХААН ТЕХНОЛОГИЙН ИХ СУРГУУЛЬ МЭДЭЭЛЭЛ, ХОЛБООНЫ ТЕХНОЛОГИЙН СУРГУУЛЬ</vt:lpstr>
      <vt:lpstr>PowerPoint Presentation</vt:lpstr>
      <vt:lpstr>Хэрэглэгчийн функциональ шаардлага </vt:lpstr>
      <vt:lpstr>PowerPoint Presentation</vt:lpstr>
      <vt:lpstr>PowerPoint Presentation</vt:lpstr>
      <vt:lpstr>PowerPoint Presentation</vt:lpstr>
      <vt:lpstr>PowerPoint Presentation</vt:lpstr>
      <vt:lpstr>PowerPoint Presentation</vt:lpstr>
      <vt:lpstr>Activity диаграм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МОНГОЛ УЛСЫН ШИНЖЛЭХ УХААН ТЕХНОЛОГИЙН ИХ СУРГУУЛЬ МЭДЭЭЛЭЛ, ХОЛБООНЫ ТЕХНОЛОГИЙН СУРГУУЛЬ</dc:title>
  <dc:creator>jamiyanmyadag gunchinish</dc:creator>
  <cp:lastModifiedBy>John</cp:lastModifiedBy>
  <cp:revision>52</cp:revision>
  <dcterms:created xsi:type="dcterms:W3CDTF">2018-04-17T19:07:42Z</dcterms:created>
  <dcterms:modified xsi:type="dcterms:W3CDTF">2018-12-20T00:55:34Z</dcterms:modified>
</cp:coreProperties>
</file>