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6" r:id="rId6"/>
    <p:sldId id="288" r:id="rId7"/>
    <p:sldId id="289" r:id="rId8"/>
    <p:sldId id="291" r:id="rId9"/>
    <p:sldId id="29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mn-MN" b="1" dirty="0">
                <a:solidFill>
                  <a:schemeClr val="bg1"/>
                </a:solidFill>
              </a:rPr>
              <a:t>Чат модуль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mn-MN" sz="4000" dirty="0">
                <a:solidFill>
                  <a:schemeClr val="accent4"/>
                </a:solidFill>
              </a:rPr>
              <a:t>илтгэл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Системийн судалгаа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5526" y="210094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mn-MN" sz="1600" b="1" dirty="0">
                <a:solidFill>
                  <a:schemeClr val="bg1"/>
                </a:solidFill>
              </a:rPr>
              <a:t>Зорилго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2324" y="19778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mn-MN" sz="1600" b="1" dirty="0">
                <a:solidFill>
                  <a:schemeClr val="bg1"/>
                </a:solidFill>
              </a:rPr>
              <a:t>Зорилт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49867" y="19778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mn-MN" sz="1600" b="1" dirty="0">
                <a:solidFill>
                  <a:schemeClr val="bg1"/>
                </a:solidFill>
              </a:rPr>
              <a:t>Хэрэглэгчид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6999" y="185641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mn-MN" sz="1600" b="1" dirty="0">
                <a:solidFill>
                  <a:schemeClr val="bg1"/>
                </a:solidFill>
              </a:rPr>
              <a:t>Функциональ шаардлага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15759" y="197783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mn-MN" sz="1600" b="1" dirty="0">
                <a:solidFill>
                  <a:schemeClr val="bg1"/>
                </a:solidFill>
              </a:rPr>
              <a:t>Функциональ бус шаардлага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356996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Их сургуулийн орчинд харилцааг сайжруулах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2869684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Найдвартай ажиллагаа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Нөөц ашиглалт бага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Файл дамжуулах боломжтой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Ашиглахад хялбар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2708161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Сургуулийн удирдлага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Сургалтын албаны ажилчид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Багш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Оюутан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Эцэг эх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Бусад ажилчид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2708161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Тохиргооны хэсэг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Жагсаалт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Түүх устгах, харах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Найз нэмж, хасах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Найз блоклох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Грүүп чат үүсгэх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Мессеж, файл явуулах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031809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Нууцлалтай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mn-MN" sz="1400" dirty="0">
                <a:solidFill>
                  <a:schemeClr val="bg1"/>
                </a:solidFill>
                <a:cs typeface="Segoe UI" panose="020B0502040204020203" pitchFamily="34" charset="0"/>
              </a:rPr>
              <a:t>Өгөгдөл хадаглагдсан байх ёстой.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Бусад системтэй</a:t>
            </a:r>
          </a:p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харьцуулсан судалгаа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15C8E8-A619-41C6-9949-9DBD82F3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43" y="1227009"/>
            <a:ext cx="7951514" cy="51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Үйл ажиллагаа</a:t>
            </a:r>
          </a:p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Юзкейс диаграм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424667-BDB7-4137-B4C3-89C24490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15" y="1468870"/>
            <a:ext cx="6831969" cy="48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Үйл ажиллагаа</a:t>
            </a:r>
          </a:p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Юзкейс диаграм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9B8C1A8-B8AD-444C-875A-54E14E45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16" y="1552507"/>
            <a:ext cx="6377167" cy="42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0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Үйл ажиллагаа</a:t>
            </a:r>
          </a:p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Юзкейс диаграм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02B3B8-DF74-41DA-A2E5-79C22FAC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74" y="1016041"/>
            <a:ext cx="4329716" cy="2412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C8EC7-8EA9-4F3F-8D2C-391C45A7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23" y="3633940"/>
            <a:ext cx="4329715" cy="270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64C3D3-2DE8-47E4-8E1D-226B79218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63" y="1024090"/>
            <a:ext cx="4329715" cy="2609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C6494D-022D-4B31-A620-52F826B6A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62" y="3633940"/>
            <a:ext cx="432971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4ABCD6C-B459-44C6-863A-FFDCC276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4" y="1028365"/>
            <a:ext cx="9402611" cy="53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B84E40-8A5D-4C4E-942E-267D476C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64" y="966097"/>
            <a:ext cx="9721672" cy="5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BCAB04E-AB15-4A1D-8AA5-88B15E39D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2" y="855295"/>
            <a:ext cx="9952796" cy="5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117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Чат модуль илтгэл</vt:lpstr>
      <vt:lpstr>Project analysis slide 3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2018-12-13T08:10:48Z</dcterms:created>
  <dcterms:modified xsi:type="dcterms:W3CDTF">2018-12-13T08:34:17Z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