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4" r:id="rId3"/>
    <p:sldId id="257" r:id="rId4"/>
    <p:sldId id="261" r:id="rId5"/>
    <p:sldId id="265" r:id="rId6"/>
    <p:sldId id="271" r:id="rId7"/>
    <p:sldId id="258" r:id="rId8"/>
    <p:sldId id="259" r:id="rId9"/>
    <p:sldId id="262" r:id="rId10"/>
    <p:sldId id="270" r:id="rId11"/>
    <p:sldId id="260" r:id="rId12"/>
    <p:sldId id="263"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380952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94023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41036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3570763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6741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622906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204289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154232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76718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ACCDC-9626-4B82-8746-FC8BC1347E47}"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44137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7ACCDC-9626-4B82-8746-FC8BC1347E47}"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390357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7ACCDC-9626-4B82-8746-FC8BC1347E47}"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326906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7ACCDC-9626-4B82-8746-FC8BC1347E47}"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38408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ACCDC-9626-4B82-8746-FC8BC1347E47}"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169125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7ACCDC-9626-4B82-8746-FC8BC1347E47}"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130296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7ACCDC-9626-4B82-8746-FC8BC1347E47}"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47526-25CA-4F5B-803A-1B325149D938}" type="slidenum">
              <a:rPr lang="en-US" smtClean="0"/>
              <a:t>‹#›</a:t>
            </a:fld>
            <a:endParaRPr lang="en-US"/>
          </a:p>
        </p:txBody>
      </p:sp>
    </p:spTree>
    <p:extLst>
      <p:ext uri="{BB962C8B-B14F-4D97-AF65-F5344CB8AC3E}">
        <p14:creationId xmlns:p14="http://schemas.microsoft.com/office/powerpoint/2010/main" val="89140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7ACCDC-9626-4B82-8746-FC8BC1347E47}" type="datetimeFigureOut">
              <a:rPr lang="en-US" smtClean="0"/>
              <a:t>5/29/2018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547526-25CA-4F5B-803A-1B325149D938}" type="slidenum">
              <a:rPr lang="en-US" smtClean="0"/>
              <a:t>‹#›</a:t>
            </a:fld>
            <a:endParaRPr lang="en-US"/>
          </a:p>
        </p:txBody>
      </p:sp>
    </p:spTree>
    <p:extLst>
      <p:ext uri="{BB962C8B-B14F-4D97-AF65-F5344CB8AC3E}">
        <p14:creationId xmlns:p14="http://schemas.microsoft.com/office/powerpoint/2010/main" val="78298412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n-MN" dirty="0" smtClean="0"/>
              <a:t>Зураг Засварлагч</a:t>
            </a:r>
            <a:endParaRPr lang="en-US" dirty="0"/>
          </a:p>
        </p:txBody>
      </p:sp>
      <p:sp>
        <p:nvSpPr>
          <p:cNvPr id="3" name="Subtitle 2"/>
          <p:cNvSpPr>
            <a:spLocks noGrp="1"/>
          </p:cNvSpPr>
          <p:nvPr>
            <p:ph type="subTitle" idx="1"/>
          </p:nvPr>
        </p:nvSpPr>
        <p:spPr/>
        <p:txBody>
          <a:bodyPr/>
          <a:lstStyle/>
          <a:p>
            <a:r>
              <a:rPr lang="mn-MN" dirty="0" smtClean="0"/>
              <a:t>В140920592 Г.Бямбадорж</a:t>
            </a:r>
            <a:endParaRPr lang="en-US" dirty="0" smtClean="0"/>
          </a:p>
          <a:p>
            <a:r>
              <a:rPr lang="mn-MN" dirty="0" smtClean="0"/>
              <a:t>Удирдагч багш О.Золбоо</a:t>
            </a:r>
            <a:endParaRPr lang="en-US" dirty="0"/>
          </a:p>
        </p:txBody>
      </p:sp>
    </p:spTree>
    <p:extLst>
      <p:ext uri="{BB962C8B-B14F-4D97-AF65-F5344CB8AC3E}">
        <p14:creationId xmlns:p14="http://schemas.microsoft.com/office/powerpoint/2010/main" val="685267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01600"/>
            <a:ext cx="9720072" cy="990600"/>
          </a:xfrm>
        </p:spPr>
        <p:txBody>
          <a:bodyPr>
            <a:normAutofit/>
          </a:bodyPr>
          <a:lstStyle/>
          <a:p>
            <a:r>
              <a:rPr lang="en-US" dirty="0" err="1"/>
              <a:t>Өгөгдлийн</a:t>
            </a:r>
            <a:r>
              <a:rPr lang="en-US" dirty="0"/>
              <a:t> </a:t>
            </a:r>
            <a:r>
              <a:rPr lang="en-US" dirty="0" err="1"/>
              <a:t>ерөнхий</a:t>
            </a:r>
            <a:r>
              <a:rPr lang="en-US" dirty="0"/>
              <a:t> </a:t>
            </a:r>
            <a:r>
              <a:rPr lang="en-US" dirty="0" err="1"/>
              <a:t>схем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500" y="1282700"/>
            <a:ext cx="8153399" cy="5026025"/>
          </a:xfrm>
        </p:spPr>
      </p:pic>
    </p:spTree>
    <p:extLst>
      <p:ext uri="{BB962C8B-B14F-4D97-AF65-F5344CB8AC3E}">
        <p14:creationId xmlns:p14="http://schemas.microsoft.com/office/powerpoint/2010/main" val="402628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529572" cy="672084"/>
          </a:xfrm>
        </p:spPr>
        <p:txBody>
          <a:bodyPr>
            <a:normAutofit/>
          </a:bodyPr>
          <a:lstStyle/>
          <a:p>
            <a:r>
              <a:rPr lang="mn-MN" dirty="0" smtClean="0"/>
              <a:t>Үйл ажиллагааны 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88" y="1828800"/>
            <a:ext cx="7344675" cy="4213225"/>
          </a:xfrm>
        </p:spPr>
      </p:pic>
    </p:spTree>
    <p:extLst>
      <p:ext uri="{BB962C8B-B14F-4D97-AF65-F5344CB8AC3E}">
        <p14:creationId xmlns:p14="http://schemas.microsoft.com/office/powerpoint/2010/main" val="317460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567672" cy="608584"/>
          </a:xfrm>
        </p:spPr>
        <p:txBody>
          <a:bodyPr>
            <a:normAutofit fontScale="90000"/>
          </a:bodyPr>
          <a:lstStyle/>
          <a:p>
            <a:r>
              <a:rPr lang="mn-MN" dirty="0" smtClean="0"/>
              <a:t>Дарааллын 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700" y="1335395"/>
            <a:ext cx="7937500" cy="4460567"/>
          </a:xfrm>
        </p:spPr>
      </p:pic>
    </p:spTree>
    <p:extLst>
      <p:ext uri="{BB962C8B-B14F-4D97-AF65-F5344CB8AC3E}">
        <p14:creationId xmlns:p14="http://schemas.microsoft.com/office/powerpoint/2010/main" val="347707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402572" cy="710184"/>
          </a:xfrm>
        </p:spPr>
        <p:txBody>
          <a:bodyPr/>
          <a:lstStyle/>
          <a:p>
            <a:r>
              <a:rPr lang="mn-MN" dirty="0" smtClean="0"/>
              <a:t>Төлөвийн 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821166"/>
            <a:ext cx="7607299" cy="3558060"/>
          </a:xfrm>
        </p:spPr>
      </p:pic>
    </p:spTree>
    <p:extLst>
      <p:ext uri="{BB962C8B-B14F-4D97-AF65-F5344CB8AC3E}">
        <p14:creationId xmlns:p14="http://schemas.microsoft.com/office/powerpoint/2010/main" val="200733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27000"/>
            <a:ext cx="9720072" cy="825500"/>
          </a:xfrm>
        </p:spPr>
        <p:txBody>
          <a:bodyPr>
            <a:normAutofit/>
          </a:bodyPr>
          <a:lstStyle/>
          <a:p>
            <a:r>
              <a:rPr lang="mn-MN" dirty="0" smtClean="0"/>
              <a:t>Дэлгэцийн зохиомж</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082" y="836288"/>
            <a:ext cx="9581517" cy="5180337"/>
          </a:xfrm>
        </p:spPr>
      </p:pic>
    </p:spTree>
    <p:extLst>
      <p:ext uri="{BB962C8B-B14F-4D97-AF65-F5344CB8AC3E}">
        <p14:creationId xmlns:p14="http://schemas.microsoft.com/office/powerpoint/2010/main" val="389834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75284"/>
          </a:xfrm>
        </p:spPr>
        <p:txBody>
          <a:bodyPr>
            <a:normAutofit/>
          </a:bodyPr>
          <a:lstStyle/>
          <a:p>
            <a:r>
              <a:rPr lang="mn-MN" dirty="0" smtClean="0"/>
              <a:t>дүгнэлт</a:t>
            </a:r>
            <a:endParaRPr lang="en-US" dirty="0"/>
          </a:p>
        </p:txBody>
      </p:sp>
      <p:sp>
        <p:nvSpPr>
          <p:cNvPr id="3" name="Content Placeholder 2"/>
          <p:cNvSpPr>
            <a:spLocks noGrp="1"/>
          </p:cNvSpPr>
          <p:nvPr>
            <p:ph idx="1"/>
          </p:nvPr>
        </p:nvSpPr>
        <p:spPr>
          <a:xfrm>
            <a:off x="1024128" y="2209800"/>
            <a:ext cx="9720073" cy="4099560"/>
          </a:xfrm>
        </p:spPr>
        <p:txBody>
          <a:bodyPr/>
          <a:lstStyle/>
          <a:p>
            <a:r>
              <a:rPr lang="mn-MN" dirty="0"/>
              <a:t>Манай энэхүү ажлын хүрээнд зураг завсарлагч системийн </a:t>
            </a:r>
            <a:r>
              <a:rPr lang="en-US" dirty="0"/>
              <a:t>web application </a:t>
            </a:r>
            <a:r>
              <a:rPr lang="mn-MN" dirty="0"/>
              <a:t>хувилбарыг хэрэгжүүлсэн ба </a:t>
            </a:r>
            <a:r>
              <a:rPr lang="en-US" dirty="0"/>
              <a:t>PHP </a:t>
            </a:r>
            <a:r>
              <a:rPr lang="mn-MN" dirty="0"/>
              <a:t>хэл дээр </a:t>
            </a:r>
            <a:r>
              <a:rPr lang="en-US" dirty="0"/>
              <a:t>MySQL </a:t>
            </a:r>
            <a:r>
              <a:rPr lang="mn-MN" dirty="0"/>
              <a:t>өгөгдөлийн сан ашиглан бүтэээлээ. </a:t>
            </a:r>
            <a:r>
              <a:rPr lang="en-US" dirty="0" err="1"/>
              <a:t>Eschool</a:t>
            </a:r>
            <a:r>
              <a:rPr lang="en-US" dirty="0"/>
              <a:t>-</a:t>
            </a:r>
            <a:r>
              <a:rPr lang="mn-MN" dirty="0"/>
              <a:t>ийн Зураг засварлагч системийн гол зорилго нь зураг харна,илгээх,устгана,текст бичих байршуулах зэргийг ашиглаж зураг засвар хийж байгаа.</a:t>
            </a:r>
            <a:endParaRPr lang="en-US" dirty="0"/>
          </a:p>
        </p:txBody>
      </p:sp>
    </p:spTree>
    <p:extLst>
      <p:ext uri="{BB962C8B-B14F-4D97-AF65-F5344CB8AC3E}">
        <p14:creationId xmlns:p14="http://schemas.microsoft.com/office/powerpoint/2010/main" val="14251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72184"/>
          </a:xfrm>
        </p:spPr>
        <p:txBody>
          <a:bodyPr/>
          <a:lstStyle/>
          <a:p>
            <a:pPr lvl="1" algn="l" rtl="0">
              <a:lnSpc>
                <a:spcPct val="80000"/>
              </a:lnSpc>
              <a:spcBef>
                <a:spcPct val="0"/>
              </a:spcBef>
            </a:pPr>
            <a:r>
              <a:rPr lang="mn-MN" sz="4800" b="1" dirty="0"/>
              <a:t>Төслийн ажлын зорилго</a:t>
            </a:r>
            <a:r>
              <a:rPr lang="en-US" sz="1800" b="1" dirty="0"/>
              <a:t/>
            </a:r>
            <a:br>
              <a:rPr lang="en-US" sz="1800" b="1" dirty="0"/>
            </a:br>
            <a:endParaRPr lang="en-US" dirty="0"/>
          </a:p>
        </p:txBody>
      </p:sp>
      <p:sp>
        <p:nvSpPr>
          <p:cNvPr id="3" name="Content Placeholder 2"/>
          <p:cNvSpPr>
            <a:spLocks noGrp="1"/>
          </p:cNvSpPr>
          <p:nvPr>
            <p:ph idx="1"/>
          </p:nvPr>
        </p:nvSpPr>
        <p:spPr>
          <a:xfrm>
            <a:off x="1024128" y="2616200"/>
            <a:ext cx="9720073" cy="3693160"/>
          </a:xfrm>
        </p:spPr>
        <p:txBody>
          <a:bodyPr/>
          <a:lstStyle/>
          <a:p>
            <a:r>
              <a:rPr lang="en-US" dirty="0" err="1"/>
              <a:t>Eschool</a:t>
            </a:r>
            <a:r>
              <a:rPr lang="en-US" dirty="0"/>
              <a:t>-</a:t>
            </a:r>
            <a:r>
              <a:rPr lang="mn-MN" dirty="0"/>
              <a:t>ийн Зураг засварлагч системийн гол зорилго нь зураг харна,илгээх,устгана,текст бичих байршуулах зэргийг ашиглаж зураг засвар хийхэд оршино.</a:t>
            </a:r>
            <a:endParaRPr lang="en-US" dirty="0"/>
          </a:p>
        </p:txBody>
      </p:sp>
    </p:spTree>
    <p:extLst>
      <p:ext uri="{BB962C8B-B14F-4D97-AF65-F5344CB8AC3E}">
        <p14:creationId xmlns:p14="http://schemas.microsoft.com/office/powerpoint/2010/main" val="1687460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8627872" cy="570484"/>
          </a:xfrm>
        </p:spPr>
        <p:txBody>
          <a:bodyPr>
            <a:normAutofit fontScale="90000"/>
          </a:bodyPr>
          <a:lstStyle/>
          <a:p>
            <a:pPr lvl="1" algn="l" rtl="0">
              <a:lnSpc>
                <a:spcPct val="80000"/>
              </a:lnSpc>
              <a:spcBef>
                <a:spcPct val="0"/>
              </a:spcBef>
            </a:pPr>
            <a:r>
              <a:rPr lang="mn-MN" sz="4800" b="1" dirty="0"/>
              <a:t>Төслийн ажлын зорилтууд</a:t>
            </a:r>
            <a:r>
              <a:rPr lang="en-US" sz="1800" b="1" dirty="0"/>
              <a:t/>
            </a:r>
            <a:br>
              <a:rPr lang="en-US" sz="1800" b="1" dirty="0"/>
            </a:br>
            <a:endParaRPr lang="en-US" dirty="0"/>
          </a:p>
        </p:txBody>
      </p:sp>
      <p:sp>
        <p:nvSpPr>
          <p:cNvPr id="3" name="Content Placeholder 2"/>
          <p:cNvSpPr>
            <a:spLocks noGrp="1"/>
          </p:cNvSpPr>
          <p:nvPr>
            <p:ph idx="1"/>
          </p:nvPr>
        </p:nvSpPr>
        <p:spPr>
          <a:xfrm>
            <a:off x="1024128" y="1765300"/>
            <a:ext cx="9720073" cy="4544060"/>
          </a:xfrm>
        </p:spPr>
        <p:txBody>
          <a:bodyPr/>
          <a:lstStyle/>
          <a:p>
            <a:pPr marL="0" indent="0">
              <a:buNone/>
            </a:pPr>
            <a:endParaRPr lang="en-US" dirty="0" smtClean="0"/>
          </a:p>
          <a:p>
            <a:pPr marL="0" indent="0">
              <a:buNone/>
            </a:pPr>
            <a:r>
              <a:rPr lang="en-US" dirty="0" smtClean="0"/>
              <a:t>	</a:t>
            </a:r>
            <a:r>
              <a:rPr lang="mn-MN" dirty="0" smtClean="0"/>
              <a:t>Дээрх зорилгын </a:t>
            </a:r>
            <a:r>
              <a:rPr lang="mn-MN" dirty="0"/>
              <a:t>доор дараах зорилтуудыг дэвшүүлж байна. Үүнд</a:t>
            </a:r>
            <a:r>
              <a:rPr lang="mn-MN" dirty="0" smtClean="0"/>
              <a:t>:</a:t>
            </a:r>
            <a:endParaRPr lang="en-US" dirty="0" smtClean="0"/>
          </a:p>
          <a:p>
            <a:r>
              <a:rPr lang="ru-RU" dirty="0" err="1"/>
              <a:t>Зураг</a:t>
            </a:r>
            <a:r>
              <a:rPr lang="ru-RU" dirty="0"/>
              <a:t> </a:t>
            </a:r>
            <a:r>
              <a:rPr lang="ru-RU" dirty="0" err="1" smtClean="0"/>
              <a:t>засварлагч</a:t>
            </a:r>
            <a:r>
              <a:rPr lang="en-US" dirty="0" smtClean="0"/>
              <a:t> </a:t>
            </a:r>
            <a:r>
              <a:rPr lang="mn-MN" dirty="0" smtClean="0"/>
              <a:t>програмын</a:t>
            </a:r>
            <a:r>
              <a:rPr lang="ru-RU" dirty="0" smtClean="0"/>
              <a:t> </a:t>
            </a:r>
            <a:r>
              <a:rPr lang="ru-RU" dirty="0" err="1"/>
              <a:t>одоо</a:t>
            </a:r>
            <a:r>
              <a:rPr lang="ru-RU" dirty="0"/>
              <a:t> </a:t>
            </a:r>
            <a:r>
              <a:rPr lang="ru-RU" dirty="0" err="1"/>
              <a:t>байгаа</a:t>
            </a:r>
            <a:r>
              <a:rPr lang="ru-RU" dirty="0"/>
              <a:t> бизнес процесс, </a:t>
            </a:r>
            <a:r>
              <a:rPr lang="ru-RU" dirty="0" err="1"/>
              <a:t>үйл</a:t>
            </a:r>
            <a:r>
              <a:rPr lang="ru-RU" dirty="0"/>
              <a:t> </a:t>
            </a:r>
            <a:r>
              <a:rPr lang="ru-RU" dirty="0" err="1"/>
              <a:t>ажиллагааг</a:t>
            </a:r>
            <a:r>
              <a:rPr lang="ru-RU" dirty="0"/>
              <a:t> </a:t>
            </a:r>
            <a:r>
              <a:rPr lang="ru-RU" dirty="0" err="1" smtClean="0"/>
              <a:t>судлах</a:t>
            </a:r>
            <a:endParaRPr lang="en-US" dirty="0" smtClean="0"/>
          </a:p>
          <a:p>
            <a:r>
              <a:rPr lang="mn-MN" dirty="0"/>
              <a:t>Судалгаанд үндэслэн шинэ </a:t>
            </a:r>
            <a:r>
              <a:rPr lang="mn-MN" dirty="0" smtClean="0"/>
              <a:t>системийн</a:t>
            </a:r>
            <a:r>
              <a:rPr lang="en-US" dirty="0" smtClean="0"/>
              <a:t> </a:t>
            </a:r>
            <a:r>
              <a:rPr lang="mn-MN" dirty="0" smtClean="0"/>
              <a:t>загварыг гаргах</a:t>
            </a:r>
            <a:endParaRPr lang="en-US" dirty="0" smtClean="0"/>
          </a:p>
          <a:p>
            <a:r>
              <a:rPr lang="mn-MN" dirty="0" smtClean="0"/>
              <a:t>Шинжилгээ </a:t>
            </a:r>
            <a:r>
              <a:rPr lang="mn-MN" dirty="0"/>
              <a:t>хийх, зохиомж гаргах (Диаграмууд зурах</a:t>
            </a:r>
            <a:r>
              <a:rPr lang="mn-MN" dirty="0" smtClean="0"/>
              <a:t>)</a:t>
            </a:r>
            <a:endParaRPr lang="en-US" dirty="0" smtClean="0"/>
          </a:p>
          <a:p>
            <a:r>
              <a:rPr lang="mn-MN" dirty="0"/>
              <a:t>Зураг засварлагчын систем хөгжүүлэх (Кодчилох, Тестлэх)</a:t>
            </a:r>
            <a:endParaRPr lang="en-US" dirty="0" smtClean="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69215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99084"/>
          </a:xfrm>
        </p:spPr>
        <p:txBody>
          <a:bodyPr/>
          <a:lstStyle/>
          <a:p>
            <a:r>
              <a:rPr lang="mn-MN" dirty="0"/>
              <a:t>СИСТЕМИЙН </a:t>
            </a:r>
            <a:r>
              <a:rPr lang="mn-MN" dirty="0" smtClean="0"/>
              <a:t>СУДАЛГАА</a:t>
            </a:r>
            <a:endParaRPr lang="en-US" dirty="0"/>
          </a:p>
        </p:txBody>
      </p:sp>
      <p:sp>
        <p:nvSpPr>
          <p:cNvPr id="3" name="Content Placeholder 2"/>
          <p:cNvSpPr>
            <a:spLocks noGrp="1"/>
          </p:cNvSpPr>
          <p:nvPr>
            <p:ph idx="1"/>
          </p:nvPr>
        </p:nvSpPr>
        <p:spPr>
          <a:xfrm>
            <a:off x="1024128" y="1384300"/>
            <a:ext cx="9720073" cy="4925060"/>
          </a:xfrm>
        </p:spPr>
        <p:txBody>
          <a:bodyPr/>
          <a:lstStyle/>
          <a:p>
            <a:pPr fontAlgn="base"/>
            <a:r>
              <a:rPr lang="en-US" dirty="0"/>
              <a:t>Adobe Photoshop </a:t>
            </a:r>
            <a:r>
              <a:rPr lang="mn-MN" dirty="0"/>
              <a:t>програм нь растерийн дүрслэлийг бүтээдэг. </a:t>
            </a:r>
            <a:r>
              <a:rPr lang="en-US" dirty="0"/>
              <a:t>PHOTOSHOP </a:t>
            </a:r>
            <a:r>
              <a:rPr lang="mn-MN" dirty="0"/>
              <a:t>програмд дээр ажиллаж байгаа хамгийн том дүрслэлдийн тоо 30000х30000 р</a:t>
            </a:r>
            <a:r>
              <a:rPr lang="en-US" dirty="0" err="1"/>
              <a:t>i</a:t>
            </a:r>
            <a:r>
              <a:rPr lang="mn-MN" dirty="0"/>
              <a:t>х</a:t>
            </a:r>
            <a:r>
              <a:rPr lang="en-US" dirty="0"/>
              <a:t>el </a:t>
            </a:r>
            <a:r>
              <a:rPr lang="mn-MN" dirty="0"/>
              <a:t>цэгийн харьцаатай хамгийн өндөр нягтрал нь 10000</a:t>
            </a:r>
            <a:r>
              <a:rPr lang="en-US" dirty="0"/>
              <a:t>dpi </a:t>
            </a:r>
            <a:r>
              <a:rPr lang="mn-MN" dirty="0"/>
              <a:t>байдаг Файлын хамгийн том хэмжээ нь 2</a:t>
            </a:r>
            <a:r>
              <a:rPr lang="en-US" dirty="0"/>
              <a:t>GB </a:t>
            </a:r>
            <a:r>
              <a:rPr lang="mn-MN" dirty="0"/>
              <a:t>байдаг.</a:t>
            </a:r>
          </a:p>
          <a:p>
            <a:pPr fontAlgn="base"/>
            <a:r>
              <a:rPr lang="mn-MN" dirty="0"/>
              <a:t>Уг програм дээр ажилладаг мэргэжилтэн нь дэлгэцэнд өөрийн дүрслэн бодсоноороо ямар ч зохиомжийг зурж байгуулж болох ба түүний хувилбаруудыг хадгалах тэднийг сканнердсан дүрслэлтэй нь хослуулан зохицуулах нийлүүлэх , дүрсний шилжилт, зөөлт болон фильтрийн олон аргуудыг хэрэглэдэг.</a:t>
            </a:r>
          </a:p>
          <a:p>
            <a:pPr fontAlgn="base"/>
            <a:r>
              <a:rPr lang="mn-MN" dirty="0"/>
              <a:t> </a:t>
            </a:r>
            <a:r>
              <a:rPr lang="en-US" dirty="0" err="1"/>
              <a:t>PhotoShop</a:t>
            </a:r>
            <a:r>
              <a:rPr lang="en-US" dirty="0"/>
              <a:t> </a:t>
            </a:r>
            <a:r>
              <a:rPr lang="mn-MN" dirty="0"/>
              <a:t>програмаар шинээр шинэ файл үүсгэхэд энэ нь нэг цэг дээр олон өнгийг олгох чадвартай давхаргатай зураг үүсгэдэг. Ийм учраас энэхүү програмд зургийн файлтай ажиллаж байх үед хийгдэж байгаа өөрчлөлт нь зөвхөн идэвхтэй давхаргын хувьд хийгддэг.</a:t>
            </a:r>
          </a:p>
          <a:p>
            <a:endParaRPr lang="en-US" dirty="0"/>
          </a:p>
        </p:txBody>
      </p:sp>
    </p:spTree>
    <p:extLst>
      <p:ext uri="{BB962C8B-B14F-4D97-AF65-F5344CB8AC3E}">
        <p14:creationId xmlns:p14="http://schemas.microsoft.com/office/powerpoint/2010/main" val="3302398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646684"/>
          </a:xfrm>
        </p:spPr>
        <p:txBody>
          <a:bodyPr>
            <a:normAutofit/>
          </a:bodyPr>
          <a:lstStyle/>
          <a:p>
            <a:r>
              <a:rPr lang="mn-MN" dirty="0" smtClean="0"/>
              <a:t>Функциональ </a:t>
            </a:r>
            <a:r>
              <a:rPr lang="mn-MN" dirty="0"/>
              <a:t>шаардлага</a:t>
            </a:r>
            <a:endParaRPr lang="en-US" dirty="0"/>
          </a:p>
        </p:txBody>
      </p:sp>
      <p:sp>
        <p:nvSpPr>
          <p:cNvPr id="3" name="Content Placeholder 2"/>
          <p:cNvSpPr>
            <a:spLocks noGrp="1"/>
          </p:cNvSpPr>
          <p:nvPr>
            <p:ph idx="1"/>
          </p:nvPr>
        </p:nvSpPr>
        <p:spPr>
          <a:xfrm>
            <a:off x="1024128" y="1231900"/>
            <a:ext cx="9720073" cy="5077460"/>
          </a:xfrm>
        </p:spPr>
        <p:txBody>
          <a:bodyPr>
            <a:normAutofit/>
          </a:bodyPr>
          <a:lstStyle/>
          <a:p>
            <a:pPr marL="0" indent="0">
              <a:buNone/>
            </a:pPr>
            <a:r>
              <a:rPr lang="mn-MN" dirty="0" smtClean="0"/>
              <a:t> 	Системийн хэрэглэгчид</a:t>
            </a:r>
          </a:p>
          <a:p>
            <a:r>
              <a:rPr lang="mn-MN" dirty="0" smtClean="0"/>
              <a:t>Хэрэглэгч</a:t>
            </a:r>
          </a:p>
          <a:p>
            <a:pPr>
              <a:buFont typeface="Wingdings" panose="05000000000000000000" pitchFamily="2" charset="2"/>
              <a:buChar char="ü"/>
            </a:pPr>
            <a:r>
              <a:rPr lang="mn-MN" dirty="0"/>
              <a:t>Зураг Засах</a:t>
            </a:r>
          </a:p>
          <a:p>
            <a:pPr>
              <a:buFont typeface="Wingdings" panose="05000000000000000000" pitchFamily="2" charset="2"/>
              <a:buChar char="ü"/>
            </a:pPr>
            <a:r>
              <a:rPr lang="mn-MN" dirty="0" smtClean="0"/>
              <a:t>Зураг </a:t>
            </a:r>
            <a:r>
              <a:rPr lang="mn-MN" dirty="0"/>
              <a:t>тодоруулна</a:t>
            </a:r>
          </a:p>
          <a:p>
            <a:pPr>
              <a:buFont typeface="Wingdings" panose="05000000000000000000" pitchFamily="2" charset="2"/>
              <a:buChar char="ü"/>
            </a:pPr>
            <a:r>
              <a:rPr lang="mn-MN" dirty="0" smtClean="0"/>
              <a:t>Зурагийн </a:t>
            </a:r>
            <a:r>
              <a:rPr lang="mn-MN" dirty="0"/>
              <a:t>хэмжээ ихэсгэнэ</a:t>
            </a:r>
          </a:p>
          <a:p>
            <a:pPr>
              <a:buFont typeface="Wingdings" panose="05000000000000000000" pitchFamily="2" charset="2"/>
              <a:buChar char="ü"/>
            </a:pPr>
            <a:r>
              <a:rPr lang="mn-MN" dirty="0" smtClean="0"/>
              <a:t>Зурагийн </a:t>
            </a:r>
            <a:r>
              <a:rPr lang="mn-MN" dirty="0"/>
              <a:t>хэмжээ багасгана</a:t>
            </a:r>
          </a:p>
          <a:p>
            <a:pPr>
              <a:buFont typeface="Wingdings" panose="05000000000000000000" pitchFamily="2" charset="2"/>
              <a:buChar char="ü"/>
            </a:pPr>
            <a:r>
              <a:rPr lang="mn-MN" dirty="0" smtClean="0"/>
              <a:t>Эргүүлнэ</a:t>
            </a:r>
            <a:endParaRPr lang="mn-MN" dirty="0"/>
          </a:p>
          <a:p>
            <a:pPr>
              <a:buFont typeface="Wingdings" panose="05000000000000000000" pitchFamily="2" charset="2"/>
              <a:buChar char="ü"/>
            </a:pPr>
            <a:r>
              <a:rPr lang="mn-MN" dirty="0" smtClean="0"/>
              <a:t>Тайрах</a:t>
            </a:r>
            <a:endParaRPr lang="mn-MN" dirty="0"/>
          </a:p>
          <a:p>
            <a:pPr>
              <a:buFont typeface="Wingdings" panose="05000000000000000000" pitchFamily="2" charset="2"/>
              <a:buChar char="ü"/>
            </a:pPr>
            <a:r>
              <a:rPr lang="mn-MN" dirty="0" smtClean="0"/>
              <a:t>текст </a:t>
            </a:r>
            <a:r>
              <a:rPr lang="mn-MN" dirty="0"/>
              <a:t>бичих</a:t>
            </a:r>
          </a:p>
          <a:p>
            <a:pPr>
              <a:buFont typeface="Wingdings" panose="05000000000000000000" pitchFamily="2" charset="2"/>
              <a:buChar char="ü"/>
            </a:pPr>
            <a:r>
              <a:rPr lang="mn-MN" dirty="0" smtClean="0"/>
              <a:t>Байршуулах</a:t>
            </a:r>
            <a:endParaRPr lang="mn-MN" dirty="0"/>
          </a:p>
          <a:p>
            <a:pPr>
              <a:buFont typeface="Wingdings" panose="05000000000000000000" pitchFamily="2" charset="2"/>
              <a:buChar char="ü"/>
            </a:pPr>
            <a:r>
              <a:rPr lang="mn-MN" dirty="0" smtClean="0"/>
              <a:t>Зураг </a:t>
            </a:r>
            <a:r>
              <a:rPr lang="mn-MN" dirty="0"/>
              <a:t>харна</a:t>
            </a:r>
          </a:p>
          <a:p>
            <a:pPr>
              <a:buFont typeface="Wingdings" panose="05000000000000000000" pitchFamily="2" charset="2"/>
              <a:buChar char="ü"/>
            </a:pPr>
            <a:r>
              <a:rPr lang="mn-MN" dirty="0" smtClean="0"/>
              <a:t>Илгээх</a:t>
            </a:r>
            <a:endParaRPr lang="mn-MN" dirty="0"/>
          </a:p>
        </p:txBody>
      </p:sp>
    </p:spTree>
    <p:extLst>
      <p:ext uri="{BB962C8B-B14F-4D97-AF65-F5344CB8AC3E}">
        <p14:creationId xmlns:p14="http://schemas.microsoft.com/office/powerpoint/2010/main" val="3310511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ü"/>
            </a:pPr>
            <a:r>
              <a:rPr lang="mn-MN" dirty="0" smtClean="0"/>
              <a:t>Устгана</a:t>
            </a:r>
            <a:endParaRPr lang="mn-MN" dirty="0"/>
          </a:p>
          <a:p>
            <a:pPr>
              <a:buFont typeface="Wingdings" panose="05000000000000000000" pitchFamily="2" charset="2"/>
              <a:buChar char="ü"/>
            </a:pPr>
            <a:r>
              <a:rPr lang="mn-MN" dirty="0"/>
              <a:t>Хариу үйлдэл үзүүлэх(Сэтгэл</a:t>
            </a:r>
          </a:p>
          <a:p>
            <a:pPr marL="0" indent="0">
              <a:buNone/>
            </a:pPr>
            <a:endParaRPr lang="mn-MN" dirty="0"/>
          </a:p>
          <a:p>
            <a:pPr marL="0" indent="0">
              <a:buNone/>
            </a:pPr>
            <a:r>
              <a:rPr lang="mn-MN" sz="2400" dirty="0" smtClean="0"/>
              <a:t>	Админ</a:t>
            </a:r>
          </a:p>
          <a:p>
            <a:r>
              <a:rPr lang="mn-MN" sz="2400" dirty="0"/>
              <a:t>Бүртгэх</a:t>
            </a:r>
          </a:p>
          <a:p>
            <a:r>
              <a:rPr lang="mn-MN" sz="2400" dirty="0" smtClean="0"/>
              <a:t>Нэмэх</a:t>
            </a:r>
            <a:endParaRPr lang="mn-MN" sz="2400" dirty="0"/>
          </a:p>
          <a:p>
            <a:r>
              <a:rPr lang="mn-MN" sz="2400" dirty="0" smtClean="0"/>
              <a:t>Хасах</a:t>
            </a:r>
          </a:p>
        </p:txBody>
      </p:sp>
    </p:spTree>
    <p:extLst>
      <p:ext uri="{BB962C8B-B14F-4D97-AF65-F5344CB8AC3E}">
        <p14:creationId xmlns:p14="http://schemas.microsoft.com/office/powerpoint/2010/main" val="178039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06400"/>
            <a:ext cx="9135872" cy="558800"/>
          </a:xfrm>
        </p:spPr>
        <p:txBody>
          <a:bodyPr>
            <a:normAutofit fontScale="90000"/>
          </a:bodyPr>
          <a:lstStyle/>
          <a:p>
            <a:r>
              <a:rPr lang="en-US" dirty="0" err="1"/>
              <a:t>Функциональ</a:t>
            </a:r>
            <a:r>
              <a:rPr lang="en-US" dirty="0"/>
              <a:t> </a:t>
            </a:r>
            <a:r>
              <a:rPr lang="en-US" dirty="0" err="1"/>
              <a:t>бус</a:t>
            </a:r>
            <a:r>
              <a:rPr lang="en-US" dirty="0"/>
              <a:t> </a:t>
            </a:r>
            <a:r>
              <a:rPr lang="en-US" dirty="0" err="1"/>
              <a:t>шаардлага</a:t>
            </a:r>
            <a:endParaRPr lang="en-US" dirty="0"/>
          </a:p>
        </p:txBody>
      </p:sp>
      <p:sp>
        <p:nvSpPr>
          <p:cNvPr id="3" name="Content Placeholder 2"/>
          <p:cNvSpPr>
            <a:spLocks noGrp="1"/>
          </p:cNvSpPr>
          <p:nvPr>
            <p:ph idx="1"/>
          </p:nvPr>
        </p:nvSpPr>
        <p:spPr>
          <a:xfrm>
            <a:off x="1024128" y="1854200"/>
            <a:ext cx="9720073" cy="4455160"/>
          </a:xfrm>
        </p:spPr>
        <p:txBody>
          <a:bodyPr/>
          <a:lstStyle/>
          <a:p>
            <a:r>
              <a:rPr lang="mn-MN" dirty="0" smtClean="0"/>
              <a:t>Засах </a:t>
            </a:r>
            <a:r>
              <a:rPr lang="mn-MN" dirty="0"/>
              <a:t>мэдээллийг 5 секундэд хийдэг байх</a:t>
            </a:r>
          </a:p>
          <a:p>
            <a:r>
              <a:rPr lang="mn-MN" dirty="0" smtClean="0"/>
              <a:t>Системийн </a:t>
            </a:r>
            <a:r>
              <a:rPr lang="mn-MN" dirty="0"/>
              <a:t>загвар хүнд ойлгомжтой байх</a:t>
            </a:r>
          </a:p>
          <a:p>
            <a:r>
              <a:rPr lang="mn-MN" dirty="0" smtClean="0"/>
              <a:t>Системийг </a:t>
            </a:r>
            <a:r>
              <a:rPr lang="mn-MN" dirty="0"/>
              <a:t>тестэлж, хамгаалсан байх</a:t>
            </a:r>
            <a:endParaRPr lang="en-US" dirty="0"/>
          </a:p>
        </p:txBody>
      </p:sp>
    </p:spTree>
    <p:extLst>
      <p:ext uri="{BB962C8B-B14F-4D97-AF65-F5344CB8AC3E}">
        <p14:creationId xmlns:p14="http://schemas.microsoft.com/office/powerpoint/2010/main" val="3983638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583184"/>
          </a:xfrm>
        </p:spPr>
        <p:txBody>
          <a:bodyPr>
            <a:normAutofit fontScale="90000"/>
          </a:bodyPr>
          <a:lstStyle/>
          <a:p>
            <a:r>
              <a:rPr lang="en-US" dirty="0" err="1"/>
              <a:t>Юзкейс</a:t>
            </a:r>
            <a:r>
              <a:rPr lang="en-US" dirty="0"/>
              <a:t> (Use case) </a:t>
            </a:r>
            <a:r>
              <a:rPr lang="en-US" dirty="0" err="1" smtClean="0"/>
              <a:t>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168400"/>
            <a:ext cx="8280400" cy="5689600"/>
          </a:xfrm>
        </p:spPr>
      </p:pic>
    </p:spTree>
    <p:extLst>
      <p:ext uri="{BB962C8B-B14F-4D97-AF65-F5344CB8AC3E}">
        <p14:creationId xmlns:p14="http://schemas.microsoft.com/office/powerpoint/2010/main" val="2547992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42900"/>
            <a:ext cx="9250172" cy="660400"/>
          </a:xfrm>
        </p:spPr>
        <p:txBody>
          <a:bodyPr>
            <a:normAutofit/>
          </a:bodyPr>
          <a:lstStyle/>
          <a:p>
            <a:r>
              <a:rPr lang="mn-MN" dirty="0" smtClean="0"/>
              <a:t>Класс диаграм</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03300"/>
            <a:ext cx="9347200" cy="5600700"/>
          </a:xfrm>
        </p:spPr>
      </p:pic>
    </p:spTree>
    <p:extLst>
      <p:ext uri="{BB962C8B-B14F-4D97-AF65-F5344CB8AC3E}">
        <p14:creationId xmlns:p14="http://schemas.microsoft.com/office/powerpoint/2010/main" val="1479823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250</TotalTime>
  <Words>199</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Trebuchet MS</vt:lpstr>
      <vt:lpstr>Wingdings</vt:lpstr>
      <vt:lpstr>Wingdings 3</vt:lpstr>
      <vt:lpstr>Facet</vt:lpstr>
      <vt:lpstr>Зураг Засварлагч</vt:lpstr>
      <vt:lpstr>Төслийн ажлын зорилго </vt:lpstr>
      <vt:lpstr>Төслийн ажлын зорилтууд </vt:lpstr>
      <vt:lpstr>СИСТЕМИЙН СУДАЛГАА</vt:lpstr>
      <vt:lpstr>Функциональ шаардлага</vt:lpstr>
      <vt:lpstr>PowerPoint Presentation</vt:lpstr>
      <vt:lpstr>Функциональ бус шаардлага</vt:lpstr>
      <vt:lpstr>Юзкейс (Use case) диаграм</vt:lpstr>
      <vt:lpstr>Класс диаграм</vt:lpstr>
      <vt:lpstr>Өгөгдлийн ерөнхий схем</vt:lpstr>
      <vt:lpstr>Үйл ажиллагааны диаграм</vt:lpstr>
      <vt:lpstr>Дарааллын диаграм</vt:lpstr>
      <vt:lpstr>Төлөвийн диаграм</vt:lpstr>
      <vt:lpstr>Дэлгэцийн зохиомж</vt:lpstr>
      <vt:lpstr>дүгнэлт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Зураг Засварлагч</dc:title>
  <dc:creator>G. Byambadorj</dc:creator>
  <cp:lastModifiedBy>G. Byambadorj</cp:lastModifiedBy>
  <cp:revision>9</cp:revision>
  <dcterms:created xsi:type="dcterms:W3CDTF">2018-05-24T07:07:40Z</dcterms:created>
  <dcterms:modified xsi:type="dcterms:W3CDTF">2018-05-28T16:33:09Z</dcterms:modified>
</cp:coreProperties>
</file>