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78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25FB84-290B-4826-AC5D-99B5D92681FA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EC3C41F-2124-4D6E-BF40-BD10CBA284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 smtClean="0"/>
              <a:t>Хичээлийн материал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n-MN" dirty="0" smtClean="0"/>
          </a:p>
          <a:p>
            <a:r>
              <a:rPr lang="mn-MN" dirty="0" smtClean="0"/>
              <a:t>Удирдагч багш</a:t>
            </a:r>
            <a:r>
              <a:rPr lang="en-US" dirty="0" smtClean="0"/>
              <a:t>: </a:t>
            </a:r>
            <a:r>
              <a:rPr lang="mn-MN" dirty="0" smtClean="0"/>
              <a:t>Магистр Т.Золбоо</a:t>
            </a:r>
          </a:p>
          <a:p>
            <a:r>
              <a:rPr lang="mn-MN" dirty="0" smtClean="0"/>
              <a:t>Гүйцэтгэсэн оюутан</a:t>
            </a:r>
            <a:r>
              <a:rPr lang="en-US" dirty="0" smtClean="0"/>
              <a:t>: </a:t>
            </a:r>
            <a:r>
              <a:rPr lang="mn-MN" dirty="0" smtClean="0"/>
              <a:t>О.Нямсүрэн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572844"/>
          </a:xfrm>
        </p:spPr>
        <p:txBody>
          <a:bodyPr/>
          <a:lstStyle/>
          <a:p>
            <a:r>
              <a:rPr lang="mn-MN" dirty="0"/>
              <a:t>Юзкейс диаграм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47900"/>
            <a:ext cx="7315200" cy="3878263"/>
          </a:xfrm>
        </p:spPr>
      </p:pic>
    </p:spTree>
    <p:extLst>
      <p:ext uri="{BB962C8B-B14F-4D97-AF65-F5344CB8AC3E}">
        <p14:creationId xmlns:p14="http://schemas.microsoft.com/office/powerpoint/2010/main" val="25215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5244"/>
          </a:xfrm>
        </p:spPr>
        <p:txBody>
          <a:bodyPr/>
          <a:lstStyle/>
          <a:p>
            <a:r>
              <a:rPr lang="en-US" dirty="0"/>
              <a:t>ERD </a:t>
            </a:r>
            <a:r>
              <a:rPr lang="mn-MN" dirty="0"/>
              <a:t>диаграм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305800" cy="4830763"/>
          </a:xfrm>
        </p:spPr>
      </p:pic>
    </p:spTree>
    <p:extLst>
      <p:ext uri="{BB962C8B-B14F-4D97-AF65-F5344CB8AC3E}">
        <p14:creationId xmlns:p14="http://schemas.microsoft.com/office/powerpoint/2010/main" val="33808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5244"/>
          </a:xfrm>
        </p:spPr>
        <p:txBody>
          <a:bodyPr/>
          <a:lstStyle/>
          <a:p>
            <a:r>
              <a:rPr lang="mn-MN" sz="3600" dirty="0" smtClean="0"/>
              <a:t>Багш хичээлийн материал оруулах үйл ажиллагааны диаграм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47900"/>
            <a:ext cx="6553200" cy="3878263"/>
          </a:xfrm>
        </p:spPr>
      </p:pic>
    </p:spTree>
    <p:extLst>
      <p:ext uri="{BB962C8B-B14F-4D97-AF65-F5344CB8AC3E}">
        <p14:creationId xmlns:p14="http://schemas.microsoft.com/office/powerpoint/2010/main" val="1122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5244"/>
          </a:xfrm>
        </p:spPr>
        <p:txBody>
          <a:bodyPr/>
          <a:lstStyle/>
          <a:p>
            <a:r>
              <a:rPr lang="mn-MN" sz="2800" dirty="0" smtClean="0"/>
              <a:t>Багш тухайн хичээлийг үзэж байгаа оюутанг нэмэх үйл ажиллагааны диаграм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47900"/>
            <a:ext cx="6553200" cy="3878263"/>
          </a:xfrm>
        </p:spPr>
      </p:pic>
    </p:spTree>
    <p:extLst>
      <p:ext uri="{BB962C8B-B14F-4D97-AF65-F5344CB8AC3E}">
        <p14:creationId xmlns:p14="http://schemas.microsoft.com/office/powerpoint/2010/main" val="35073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2400" dirty="0" smtClean="0"/>
              <a:t>Оюутан хичээлийн материал татаж авах болон систем дээр нээж үзэх үйл ажиллагааны диаграм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87" y="2247900"/>
            <a:ext cx="2246425" cy="3878263"/>
          </a:xfrm>
        </p:spPr>
      </p:pic>
    </p:spTree>
    <p:extLst>
      <p:ext uri="{BB962C8B-B14F-4D97-AF65-F5344CB8AC3E}">
        <p14:creationId xmlns:p14="http://schemas.microsoft.com/office/powerpoint/2010/main" val="83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3200" dirty="0" smtClean="0"/>
              <a:t>Багш улиралаар хичээл үүсгэх үйлдлийн дарааллын диаграм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8" y="2247900"/>
            <a:ext cx="7683004" cy="3878263"/>
          </a:xfrm>
        </p:spPr>
      </p:pic>
    </p:spTree>
    <p:extLst>
      <p:ext uri="{BB962C8B-B14F-4D97-AF65-F5344CB8AC3E}">
        <p14:creationId xmlns:p14="http://schemas.microsoft.com/office/powerpoint/2010/main" val="31806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4000" dirty="0" smtClean="0"/>
              <a:t>Багш хичээлийн материал оруулах дарааллын диаграм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62" y="2247900"/>
            <a:ext cx="7135475" cy="3878263"/>
          </a:xfrm>
        </p:spPr>
      </p:pic>
    </p:spTree>
    <p:extLst>
      <p:ext uri="{BB962C8B-B14F-4D97-AF65-F5344CB8AC3E}">
        <p14:creationId xmlns:p14="http://schemas.microsoft.com/office/powerpoint/2010/main" val="29215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3600" dirty="0" smtClean="0"/>
              <a:t>Оюутан хичээлийн материал татаж авах дарааллын диаграм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7900"/>
            <a:ext cx="6019800" cy="3878263"/>
          </a:xfrm>
        </p:spPr>
      </p:pic>
    </p:spTree>
    <p:extLst>
      <p:ext uri="{BB962C8B-B14F-4D97-AF65-F5344CB8AC3E}">
        <p14:creationId xmlns:p14="http://schemas.microsoft.com/office/powerpoint/2010/main" val="16066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Энэхүү хичээлийн програмыг модуль модулиар нь хувааж хөгжүүлсэн. Миний хөгжүүлсэн модуль багш </a:t>
            </a:r>
            <a:r>
              <a:rPr lang="mn-MN" smtClean="0"/>
              <a:t>хичээлийн материалаа </a:t>
            </a:r>
            <a:r>
              <a:rPr lang="mn-MN" dirty="0" smtClean="0"/>
              <a:t>онлайн байршуулах юм. </a:t>
            </a:r>
          </a:p>
          <a:p>
            <a:r>
              <a:rPr lang="mn-MN" dirty="0" smtClean="0"/>
              <a:t>Уг модулийг </a:t>
            </a:r>
            <a:r>
              <a:rPr lang="en-US" dirty="0" smtClean="0"/>
              <a:t>MVC </a:t>
            </a:r>
            <a:r>
              <a:rPr lang="mn-MN" dirty="0" smtClean="0"/>
              <a:t>аргаар хөгжүүлсэн. Өмнө нь энэ аргаар хөгжүүлэлт хийж байгаагүй тул эхэндээ код бичих аргачлалаа ойлгохгүй байсан ч багшаасаа асууж ойлгоод програмаа хөгжүүлсэн нь миний хувьд олон шинэ зүйл сурсан үр өгөөжтэй хичээл байлаа.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</a:t>
            </a:r>
            <a:r>
              <a:rPr lang="mn-MN" dirty="0" smtClean="0"/>
              <a:t>үгнэлт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Их дээд сургуулиудын багш нар хичээлийн материал болон лабораторын удирдамжаа онлайн байршуулах зорилготой.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Зорилго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n-MN" dirty="0" smtClean="0"/>
              <a:t>Хэрэглэгчийн </a:t>
            </a:r>
            <a:r>
              <a:rPr lang="mn-MN" dirty="0"/>
              <a:t>шаардлага тодорхойлно. </a:t>
            </a:r>
          </a:p>
          <a:p>
            <a:r>
              <a:rPr lang="mn-MN" dirty="0" smtClean="0"/>
              <a:t>Интерфэйс </a:t>
            </a:r>
            <a:r>
              <a:rPr lang="en-US" dirty="0"/>
              <a:t>html </a:t>
            </a:r>
            <a:r>
              <a:rPr lang="mn-MN" dirty="0"/>
              <a:t>хуудас.</a:t>
            </a:r>
          </a:p>
          <a:p>
            <a:r>
              <a:rPr lang="mn-MN" dirty="0" smtClean="0"/>
              <a:t>Активити </a:t>
            </a:r>
            <a:r>
              <a:rPr lang="mn-MN" dirty="0"/>
              <a:t>диаграм, модель классын код.</a:t>
            </a:r>
          </a:p>
          <a:p>
            <a:r>
              <a:rPr lang="en-US" dirty="0" smtClean="0"/>
              <a:t>ERD </a:t>
            </a:r>
            <a:r>
              <a:rPr lang="mn-MN" dirty="0"/>
              <a:t>диаграм, контролёр классын код.</a:t>
            </a:r>
          </a:p>
          <a:p>
            <a:r>
              <a:rPr lang="mn-MN" dirty="0" smtClean="0"/>
              <a:t>Класс </a:t>
            </a:r>
            <a:r>
              <a:rPr lang="mn-MN" dirty="0"/>
              <a:t>диаграм, харуулах хуудасны код </a:t>
            </a:r>
            <a:r>
              <a:rPr lang="en-US" dirty="0" err="1"/>
              <a:t>php</a:t>
            </a:r>
            <a:r>
              <a:rPr lang="en-US" dirty="0"/>
              <a:t>.</a:t>
            </a:r>
          </a:p>
          <a:p>
            <a:r>
              <a:rPr lang="mn-MN" dirty="0" smtClean="0"/>
              <a:t>Дарааллын </a:t>
            </a:r>
            <a:r>
              <a:rPr lang="mn-MN" dirty="0"/>
              <a:t>диаграм, </a:t>
            </a:r>
            <a:r>
              <a:rPr lang="en-US" dirty="0"/>
              <a:t>JS </a:t>
            </a:r>
            <a:r>
              <a:rPr lang="mn-MN" dirty="0"/>
              <a:t>кодчилол.</a:t>
            </a:r>
          </a:p>
          <a:p>
            <a:r>
              <a:rPr lang="mn-MN" dirty="0" smtClean="0"/>
              <a:t>Бичиг </a:t>
            </a:r>
            <a:r>
              <a:rPr lang="mn-MN" dirty="0"/>
              <a:t>баримт-сорил1.</a:t>
            </a:r>
          </a:p>
          <a:p>
            <a:r>
              <a:rPr lang="mn-MN" dirty="0" smtClean="0"/>
              <a:t>Тайлан</a:t>
            </a:r>
            <a:r>
              <a:rPr lang="mn-MN" dirty="0"/>
              <a:t>, статистик код.</a:t>
            </a:r>
          </a:p>
          <a:p>
            <a:r>
              <a:rPr lang="mn-MN" dirty="0" smtClean="0"/>
              <a:t>Модулын </a:t>
            </a:r>
            <a:r>
              <a:rPr lang="mn-MN" dirty="0"/>
              <a:t>нэгтгэл.</a:t>
            </a:r>
          </a:p>
          <a:p>
            <a:r>
              <a:rPr lang="mn-MN" dirty="0" smtClean="0"/>
              <a:t>Зүгшрүүлэлт</a:t>
            </a:r>
            <a:endParaRPr lang="mn-MN" dirty="0"/>
          </a:p>
          <a:p>
            <a:r>
              <a:rPr lang="mn-MN" dirty="0" smtClean="0"/>
              <a:t>Програм-сорил2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Зорилтууд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Энэхүү систем нь Их дээд сургуулийн багш хичээлээ улирлаар үүсгээд, тухайн хичээлийг үзэх оюутнуудыг кодоор нь нэмээд хичээлийн материалаа оруулна.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4800" dirty="0" smtClean="0"/>
              <a:t>Модулийн үйл ажиллагааны тухай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12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Их дээд сургуульд суралцдаг оюутан мөн багш.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4400" dirty="0" smtClean="0"/>
              <a:t>Модулыг ашиглах хэрэглэгчид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092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 Энэхүү веб нь оюутан,багш гэсэн 2 оролцогчтой.</a:t>
            </a:r>
          </a:p>
          <a:p>
            <a:r>
              <a:rPr lang="mn-MN" dirty="0"/>
              <a:t>Багш нь: Өөрийн бүртгэлээр нэвтэрч ороод хичээлийн материалаа оруулна.</a:t>
            </a:r>
          </a:p>
          <a:p>
            <a:r>
              <a:rPr lang="mn-MN" dirty="0"/>
              <a:t>Оюутан: Өөрийн бүртгэлээр нэвтэрч ороод багшийн тавьсан хичээлийн материал, даалгавар, лабораторын удирдамжийг татаж авах буюу систем дээр нээж үзэж болно.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Функционал шаардлага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Улирлаар хичээлээ үүсгэх</a:t>
            </a:r>
          </a:p>
          <a:p>
            <a:r>
              <a:rPr lang="mn-MN" dirty="0" smtClean="0"/>
              <a:t>Хичээлийн </a:t>
            </a:r>
            <a:r>
              <a:rPr lang="mn-MN" dirty="0"/>
              <a:t>материал оруулах хичээлээ сонгох</a:t>
            </a:r>
          </a:p>
          <a:p>
            <a:r>
              <a:rPr lang="mn-MN" dirty="0" smtClean="0"/>
              <a:t>Хичээлийн </a:t>
            </a:r>
            <a:r>
              <a:rPr lang="mn-MN" dirty="0"/>
              <a:t>материал </a:t>
            </a:r>
            <a:r>
              <a:rPr lang="mn-MN" dirty="0" smtClean="0"/>
              <a:t>оруулах</a:t>
            </a:r>
            <a:endParaRPr lang="mn-MN" dirty="0"/>
          </a:p>
          <a:p>
            <a:r>
              <a:rPr lang="mn-MN" dirty="0" smtClean="0"/>
              <a:t>Тухайн </a:t>
            </a:r>
            <a:r>
              <a:rPr lang="mn-MN" dirty="0"/>
              <a:t>хичээлийг үзэж байгаа оюутнуудыг </a:t>
            </a:r>
            <a:r>
              <a:rPr lang="mn-MN" dirty="0" smtClean="0"/>
              <a:t>нэмэх</a:t>
            </a:r>
          </a:p>
          <a:p>
            <a:r>
              <a:rPr lang="mn-MN" dirty="0"/>
              <a:t> Хайлт хийх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Багшийн шаадлага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Үүссэн хичээ рүү орох</a:t>
            </a:r>
          </a:p>
          <a:p>
            <a:r>
              <a:rPr lang="mn-MN" dirty="0" smtClean="0"/>
              <a:t>Хичээлийн </a:t>
            </a:r>
            <a:r>
              <a:rPr lang="mn-MN" dirty="0"/>
              <a:t>материалаа систем дээр нээж харах болон татаж </a:t>
            </a:r>
            <a:r>
              <a:rPr lang="mn-MN" dirty="0" smtClean="0"/>
              <a:t>авах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Оюутны шаардлага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mn-MN" dirty="0"/>
              <a:t>Бүтээгдэхүүний </a:t>
            </a:r>
          </a:p>
          <a:p>
            <a:r>
              <a:rPr lang="mn-MN" dirty="0"/>
              <a:t>	</a:t>
            </a:r>
            <a:r>
              <a:rPr lang="mn-MN" dirty="0" smtClean="0"/>
              <a:t>Хичээлийн </a:t>
            </a:r>
            <a:r>
              <a:rPr lang="mn-MN" dirty="0"/>
              <a:t>материалыг систем дээр харуулах</a:t>
            </a:r>
          </a:p>
          <a:p>
            <a:r>
              <a:rPr lang="mn-MN" dirty="0"/>
              <a:t>	</a:t>
            </a:r>
            <a:r>
              <a:rPr lang="mn-MN" dirty="0" smtClean="0"/>
              <a:t>Системийн </a:t>
            </a:r>
            <a:r>
              <a:rPr lang="mn-MN" dirty="0"/>
              <a:t>цагийн хуваарь 24/7 байх</a:t>
            </a:r>
          </a:p>
          <a:p>
            <a:r>
              <a:rPr lang="mn-MN" dirty="0"/>
              <a:t>	</a:t>
            </a:r>
            <a:r>
              <a:rPr lang="mn-MN" dirty="0" smtClean="0"/>
              <a:t>Бүх </a:t>
            </a:r>
            <a:r>
              <a:rPr lang="mn-MN" dirty="0"/>
              <a:t>төрлийн төхөөрөмжөөс үзэхэд тохиромжтой хэлбэрээр харагддаг байх буюу загвар нь </a:t>
            </a:r>
            <a:r>
              <a:rPr lang="en-US" dirty="0"/>
              <a:t>responsive </a:t>
            </a:r>
            <a:r>
              <a:rPr lang="mn-MN" dirty="0"/>
              <a:t>байх</a:t>
            </a:r>
          </a:p>
          <a:p>
            <a:r>
              <a:rPr lang="mn-MN" dirty="0"/>
              <a:t>	</a:t>
            </a:r>
          </a:p>
          <a:p>
            <a:r>
              <a:rPr lang="mn-MN" dirty="0" smtClean="0"/>
              <a:t>Байгууллагын</a:t>
            </a:r>
            <a:endParaRPr lang="mn-MN" dirty="0"/>
          </a:p>
          <a:p>
            <a:r>
              <a:rPr lang="mn-MN" dirty="0"/>
              <a:t>	</a:t>
            </a:r>
            <a:r>
              <a:rPr lang="mn-MN" dirty="0" smtClean="0"/>
              <a:t>Өгөгдлийн </a:t>
            </a:r>
            <a:r>
              <a:rPr lang="mn-MN" dirty="0"/>
              <a:t>санд өгөгдлийг нэг форматаар хадгалагддаг байх</a:t>
            </a:r>
          </a:p>
          <a:p>
            <a:r>
              <a:rPr lang="mn-MN" dirty="0"/>
              <a:t>	</a:t>
            </a:r>
          </a:p>
          <a:p>
            <a:r>
              <a:rPr lang="mn-MN" dirty="0" smtClean="0"/>
              <a:t>Гадаад</a:t>
            </a:r>
            <a:endParaRPr lang="mn-MN" dirty="0"/>
          </a:p>
          <a:p>
            <a:r>
              <a:rPr lang="mn-MN" dirty="0"/>
              <a:t>	</a:t>
            </a:r>
            <a:r>
              <a:rPr lang="mn-MN" dirty="0" smtClean="0"/>
              <a:t>Системд </a:t>
            </a:r>
            <a:r>
              <a:rPr lang="mn-MN" dirty="0"/>
              <a:t>нэвтрэх эрхийг хязгаарлаж, хамгаалдаг байх</a:t>
            </a:r>
          </a:p>
          <a:p>
            <a:r>
              <a:rPr lang="mn-MN" dirty="0"/>
              <a:t>	</a:t>
            </a:r>
            <a:r>
              <a:rPr lang="mn-MN" dirty="0" smtClean="0"/>
              <a:t>Бусад </a:t>
            </a:r>
            <a:r>
              <a:rPr lang="mn-MN" dirty="0"/>
              <a:t>албан байгууллагатай хамтран ажилладаг байх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4800" dirty="0" smtClean="0"/>
              <a:t>Функционал бус шаардлага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67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413</TotalTime>
  <Words>312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Hardcover</vt:lpstr>
      <vt:lpstr>Хичээлийн материал</vt:lpstr>
      <vt:lpstr>Зорилго</vt:lpstr>
      <vt:lpstr>Зорилтууд</vt:lpstr>
      <vt:lpstr>Модулийн үйл ажиллагааны тухай</vt:lpstr>
      <vt:lpstr>Модулыг ашиглах хэрэглэгчид</vt:lpstr>
      <vt:lpstr>Функционал шаардлага</vt:lpstr>
      <vt:lpstr>Багшийн шаадлага</vt:lpstr>
      <vt:lpstr>Оюутны шаардлага</vt:lpstr>
      <vt:lpstr>Функционал бус шаардлага</vt:lpstr>
      <vt:lpstr>Юзкейс диаграм</vt:lpstr>
      <vt:lpstr>ERD диаграм</vt:lpstr>
      <vt:lpstr>Багш хичээлийн материал оруулах үйл ажиллагааны диаграм</vt:lpstr>
      <vt:lpstr>Багш тухайн хичээлийг үзэж байгаа оюутанг нэмэх үйл ажиллагааны диаграм</vt:lpstr>
      <vt:lpstr>Оюутан хичээлийн материал татаж авах болон систем дээр нээж үзэх үйл ажиллагааны диаграм</vt:lpstr>
      <vt:lpstr>Багш улиралаар хичээл үүсгэх үйлдлийн дарааллын диаграм</vt:lpstr>
      <vt:lpstr>Багш хичээлийн материал оруулах дарааллын диаграм</vt:lpstr>
      <vt:lpstr>Оюутан хичээлийн материал татаж авах дарааллын диаграм</vt:lpstr>
      <vt:lpstr>Дүгнэлт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53</cp:revision>
  <dcterms:created xsi:type="dcterms:W3CDTF">2018-04-10T04:46:26Z</dcterms:created>
  <dcterms:modified xsi:type="dcterms:W3CDTF">2018-05-28T23:10:29Z</dcterms:modified>
</cp:coreProperties>
</file>