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5" r:id="rId5"/>
    <p:sldId id="286" r:id="rId6"/>
    <p:sldId id="259" r:id="rId7"/>
    <p:sldId id="260" r:id="rId8"/>
    <p:sldId id="276" r:id="rId9"/>
    <p:sldId id="261" r:id="rId10"/>
    <p:sldId id="262" r:id="rId11"/>
    <p:sldId id="263" r:id="rId12"/>
    <p:sldId id="278" r:id="rId13"/>
    <p:sldId id="279" r:id="rId14"/>
    <p:sldId id="280" r:id="rId15"/>
    <p:sldId id="281" r:id="rId16"/>
    <p:sldId id="282" r:id="rId17"/>
    <p:sldId id="283" r:id="rId18"/>
    <p:sldId id="284" r:id="rId19"/>
    <p:sldId id="267"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B0E8A49-8F49-4738-AA3C-3739F25D8ED1}" type="datetimeFigureOut">
              <a:rPr lang="en-US" smtClean="0"/>
              <a:t>12/13/2018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7BDEE3C-CD32-4C9E-B69D-980449E94663}"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0E8A49-8F49-4738-AA3C-3739F25D8ED1}" type="datetimeFigureOut">
              <a:rPr lang="en-US" smtClean="0"/>
              <a:t>12/13/2018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DEE3C-CD32-4C9E-B69D-980449E946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0E8A49-8F49-4738-AA3C-3739F25D8ED1}" type="datetimeFigureOut">
              <a:rPr lang="en-US" smtClean="0"/>
              <a:t>12/13/2018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DEE3C-CD32-4C9E-B69D-980449E946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0E8A49-8F49-4738-AA3C-3739F25D8ED1}" type="datetimeFigureOut">
              <a:rPr lang="en-US" smtClean="0"/>
              <a:t>12/13/2018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DEE3C-CD32-4C9E-B69D-980449E946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B0E8A49-8F49-4738-AA3C-3739F25D8ED1}" type="datetimeFigureOut">
              <a:rPr lang="en-US" smtClean="0"/>
              <a:t>12/13/2018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DEE3C-CD32-4C9E-B69D-980449E94663}"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0E8A49-8F49-4738-AA3C-3739F25D8ED1}" type="datetimeFigureOut">
              <a:rPr lang="en-US" smtClean="0"/>
              <a:t>12/13/2018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7BDEE3C-CD32-4C9E-B69D-980449E946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B0E8A49-8F49-4738-AA3C-3739F25D8ED1}" type="datetimeFigureOut">
              <a:rPr lang="en-US" smtClean="0"/>
              <a:t>12/13/2018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7BDEE3C-CD32-4C9E-B69D-980449E946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B0E8A49-8F49-4738-AA3C-3739F25D8ED1}" type="datetimeFigureOut">
              <a:rPr lang="en-US" smtClean="0"/>
              <a:t>12/13/2018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7BDEE3C-CD32-4C9E-B69D-980449E946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B0E8A49-8F49-4738-AA3C-3739F25D8ED1}" type="datetimeFigureOut">
              <a:rPr lang="en-US" smtClean="0"/>
              <a:t>12/13/2018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7BDEE3C-CD32-4C9E-B69D-980449E94663}"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0E8A49-8F49-4738-AA3C-3739F25D8ED1}" type="datetimeFigureOut">
              <a:rPr lang="en-US" smtClean="0"/>
              <a:t>12/13/2018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7BDEE3C-CD32-4C9E-B69D-980449E946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B0E8A49-8F49-4738-AA3C-3739F25D8ED1}" type="datetimeFigureOut">
              <a:rPr lang="en-US" smtClean="0"/>
              <a:t>12/13/2018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7BDEE3C-CD32-4C9E-B69D-980449E94663}"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B0E8A49-8F49-4738-AA3C-3739F25D8ED1}" type="datetimeFigureOut">
              <a:rPr lang="en-US" smtClean="0"/>
              <a:t>12/13/2018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BDEE3C-CD32-4C9E-B69D-980449E94663}"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332656"/>
            <a:ext cx="7406640" cy="1472184"/>
          </a:xfrm>
        </p:spPr>
        <p:txBody>
          <a:bodyPr/>
          <a:lstStyle/>
          <a:p>
            <a:r>
              <a:rPr lang="mn-MN" dirty="0" smtClean="0"/>
              <a:t>Оюутны</a:t>
            </a:r>
            <a:r>
              <a:rPr lang="mn-MN" dirty="0" smtClean="0"/>
              <a:t> онлайн сургалтийн систем</a:t>
            </a:r>
            <a:endParaRPr lang="en-US" dirty="0"/>
          </a:p>
        </p:txBody>
      </p:sp>
      <p:sp>
        <p:nvSpPr>
          <p:cNvPr id="3" name="Subtitle 2"/>
          <p:cNvSpPr>
            <a:spLocks noGrp="1"/>
          </p:cNvSpPr>
          <p:nvPr>
            <p:ph type="subTitle" idx="1"/>
          </p:nvPr>
        </p:nvSpPr>
        <p:spPr>
          <a:xfrm>
            <a:off x="1259632" y="2132856"/>
            <a:ext cx="7406640" cy="2376264"/>
          </a:xfrm>
        </p:spPr>
        <p:txBody>
          <a:bodyPr/>
          <a:lstStyle/>
          <a:p>
            <a:r>
              <a:rPr lang="mn-MN" dirty="0" smtClean="0"/>
              <a:t>Мэдээллийн системийн төсөл</a:t>
            </a:r>
            <a:r>
              <a:rPr lang="en-US" dirty="0" smtClean="0"/>
              <a:t>1    </a:t>
            </a:r>
            <a:r>
              <a:rPr lang="en-US" dirty="0" smtClean="0"/>
              <a:t>F.IT335</a:t>
            </a:r>
          </a:p>
          <a:p>
            <a:endParaRPr lang="en-US" dirty="0" smtClean="0"/>
          </a:p>
          <a:p>
            <a:r>
              <a:rPr lang="mn-MN" dirty="0" smtClean="0"/>
              <a:t>Сэдэв</a:t>
            </a:r>
            <a:r>
              <a:rPr lang="en-US" dirty="0" smtClean="0"/>
              <a:t>: /poll/</a:t>
            </a:r>
          </a:p>
          <a:p>
            <a:r>
              <a:rPr lang="mn-MN" dirty="0" smtClean="0"/>
              <a:t>О.Сугараа   </a:t>
            </a:r>
            <a:r>
              <a:rPr lang="en-US" dirty="0" smtClean="0"/>
              <a:t>/B150920015/</a:t>
            </a:r>
            <a:endParaRPr lang="en-US" dirty="0"/>
          </a:p>
          <a:p>
            <a:endParaRPr lang="en-US" dirty="0" smtClean="0"/>
          </a:p>
          <a:p>
            <a:endParaRPr lang="mn-MN" dirty="0" smtClean="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9595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692696"/>
            <a:ext cx="7498080" cy="4800600"/>
          </a:xfrm>
        </p:spPr>
        <p:txBody>
          <a:bodyPr/>
          <a:lstStyle/>
          <a:p>
            <a:r>
              <a:rPr lang="mn-MN" dirty="0" smtClean="0"/>
              <a:t>Хэрэглэгч</a:t>
            </a:r>
            <a:endParaRPr lang="en-US" dirty="0"/>
          </a:p>
          <a:p>
            <a:r>
              <a:rPr lang="en-US" dirty="0"/>
              <a:t>	</a:t>
            </a:r>
            <a:r>
              <a:rPr lang="mn-MN" dirty="0" smtClean="0"/>
              <a:t>Нэвтэрсэн </a:t>
            </a:r>
            <a:r>
              <a:rPr lang="mn-MN" dirty="0"/>
              <a:t>байх</a:t>
            </a:r>
          </a:p>
          <a:p>
            <a:r>
              <a:rPr lang="mn-MN" dirty="0"/>
              <a:t>	</a:t>
            </a:r>
            <a:r>
              <a:rPr lang="mn-MN" dirty="0" smtClean="0"/>
              <a:t>Санал </a:t>
            </a:r>
            <a:r>
              <a:rPr lang="mn-MN" dirty="0"/>
              <a:t>асуулга сонгох</a:t>
            </a:r>
          </a:p>
          <a:p>
            <a:r>
              <a:rPr lang="mn-MN" dirty="0"/>
              <a:t> </a:t>
            </a:r>
            <a:r>
              <a:rPr lang="mn-MN" dirty="0" smtClean="0"/>
              <a:t>      Санал </a:t>
            </a:r>
            <a:r>
              <a:rPr lang="mn-MN" dirty="0"/>
              <a:t>асуулга өгөх </a:t>
            </a:r>
          </a:p>
          <a:p>
            <a:r>
              <a:rPr lang="mn-MN" dirty="0"/>
              <a:t> </a:t>
            </a:r>
            <a:r>
              <a:rPr lang="mn-MN" dirty="0" smtClean="0"/>
              <a:t>      Санал </a:t>
            </a:r>
            <a:r>
              <a:rPr lang="mn-MN" dirty="0"/>
              <a:t>асуулга харах</a:t>
            </a:r>
            <a:endParaRPr lang="en-US" dirty="0"/>
          </a:p>
        </p:txBody>
      </p:sp>
    </p:spTree>
    <p:extLst>
      <p:ext uri="{BB962C8B-B14F-4D97-AF65-F5344CB8AC3E}">
        <p14:creationId xmlns:p14="http://schemas.microsoft.com/office/powerpoint/2010/main" val="286752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692696"/>
            <a:ext cx="7498080" cy="1143000"/>
          </a:xfrm>
        </p:spPr>
        <p:txBody>
          <a:bodyPr>
            <a:normAutofit fontScale="90000"/>
          </a:bodyPr>
          <a:lstStyle/>
          <a:p>
            <a:r>
              <a:rPr lang="mn-MN" dirty="0"/>
              <a:t>Хэрэглэгчийн функциональ бус шаардлага</a:t>
            </a:r>
            <a:br>
              <a:rPr lang="mn-MN" dirty="0"/>
            </a:br>
            <a:endParaRPr lang="en-US" dirty="0"/>
          </a:p>
        </p:txBody>
      </p:sp>
      <p:sp>
        <p:nvSpPr>
          <p:cNvPr id="3" name="Content Placeholder 2"/>
          <p:cNvSpPr>
            <a:spLocks noGrp="1"/>
          </p:cNvSpPr>
          <p:nvPr>
            <p:ph idx="1"/>
          </p:nvPr>
        </p:nvSpPr>
        <p:spPr>
          <a:xfrm>
            <a:off x="1331640" y="1916832"/>
            <a:ext cx="7498080" cy="4800600"/>
          </a:xfrm>
        </p:spPr>
        <p:txBody>
          <a:bodyPr/>
          <a:lstStyle/>
          <a:p>
            <a:r>
              <a:rPr lang="mn-MN" dirty="0" smtClean="0"/>
              <a:t>Санал асуулга </a:t>
            </a:r>
            <a:r>
              <a:rPr lang="mn-MN" dirty="0"/>
              <a:t>өгсөн байх </a:t>
            </a:r>
          </a:p>
          <a:p>
            <a:r>
              <a:rPr lang="mn-MN" dirty="0" smtClean="0"/>
              <a:t>Нэг </a:t>
            </a:r>
            <a:r>
              <a:rPr lang="mn-MN" dirty="0"/>
              <a:t>хэрэглэгч нэг саналыг нэг л бөглөх</a:t>
            </a:r>
            <a:endParaRPr lang="en-US" dirty="0"/>
          </a:p>
        </p:txBody>
      </p:sp>
    </p:spTree>
    <p:extLst>
      <p:ext uri="{BB962C8B-B14F-4D97-AF65-F5344CB8AC3E}">
        <p14:creationId xmlns:p14="http://schemas.microsoft.com/office/powerpoint/2010/main" val="29326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2050" name="Picture 2" descr="C:\Users\acer\eschool\document\poll_daalgwar-2\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447800"/>
            <a:ext cx="6480719"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15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Statechart</a:t>
            </a:r>
            <a:r>
              <a:rPr lang="en-US" dirty="0" smtClean="0"/>
              <a:t> diagram</a:t>
            </a:r>
            <a:endParaRPr lang="en-US" dirty="0"/>
          </a:p>
        </p:txBody>
      </p:sp>
      <p:pic>
        <p:nvPicPr>
          <p:cNvPr id="3074" name="Picture 2" descr="C:\Users\acer\eschool\document\poll\Tolow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556792"/>
            <a:ext cx="6840760" cy="420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89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3" name="Content Placeholder 2"/>
          <p:cNvSpPr>
            <a:spLocks noGrp="1"/>
          </p:cNvSpPr>
          <p:nvPr>
            <p:ph idx="1"/>
          </p:nvPr>
        </p:nvSpPr>
        <p:spPr/>
        <p:txBody>
          <a:bodyPr/>
          <a:lstStyle/>
          <a:p>
            <a:pPr marL="82296"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84784"/>
            <a:ext cx="757323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425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184" y="1484784"/>
            <a:ext cx="7377296"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46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6146" name="Picture 2" descr="C:\Users\acer\eschool\document\poll\U.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1628800"/>
            <a:ext cx="4982270" cy="395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45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12776"/>
            <a:ext cx="7488832"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9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nterface</a:t>
            </a:r>
            <a:endParaRPr lang="en-US" dirty="0"/>
          </a:p>
        </p:txBody>
      </p:sp>
      <p:pic>
        <p:nvPicPr>
          <p:cNvPr id="8194" name="Picture 2" descr="C:\Users\acer\Desktop\asdadasdacxzx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1614105"/>
            <a:ext cx="7499350" cy="446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368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smtClean="0"/>
              <a:t>Ерөнхий дүгнэлт</a:t>
            </a:r>
            <a:endParaRPr lang="en-US" dirty="0"/>
          </a:p>
        </p:txBody>
      </p:sp>
      <p:sp>
        <p:nvSpPr>
          <p:cNvPr id="3" name="Content Placeholder 2"/>
          <p:cNvSpPr>
            <a:spLocks noGrp="1"/>
          </p:cNvSpPr>
          <p:nvPr>
            <p:ph idx="1"/>
          </p:nvPr>
        </p:nvSpPr>
        <p:spPr/>
        <p:txBody>
          <a:bodyPr>
            <a:normAutofit fontScale="77500" lnSpcReduction="20000"/>
          </a:bodyPr>
          <a:lstStyle/>
          <a:p>
            <a:pPr marL="82296" indent="0">
              <a:buNone/>
            </a:pPr>
            <a:r>
              <a:rPr lang="mn-MN" dirty="0" smtClean="0"/>
              <a:t>Өнөөгийн </a:t>
            </a:r>
            <a:r>
              <a:rPr lang="mn-MN" dirty="0"/>
              <a:t>мэдээллийн зуун гэж нэрлэгдсэн энэ үед хэн мэдээлэл сайн олж чадаж байна тэр чинээгээрээ амжилт олж чадах болсон. Иймд аливаа байгууллагын үйл ажиллагааг зохион байгуулах, мэдээллийн урсгалыг тодорхой болгож, мэдээллийг хурдан дамжуулах шаардлага зайлшгүй тулгар ч байна. Иймд интернет болон компьютерийн тусламжтай Сургуулийн цахим хуудсийг ажиллуулах нь багш оюутнууд ажил хичээлээ явуулхад тулгарсан ямар нэг асуудлийг шийдхэд нэн чухал үүрэг гүйцэтгэснээр хэрэглэгчийн цаг завийг хэмнэж түргэн шуурхай ажиллаж ямар нэгэн асуудлийг хурдан шуурхай шийдэх боломжийг олгож өгнө гэж ойлгож болох юм.</a:t>
            </a:r>
            <a:endParaRPr lang="en-US" dirty="0"/>
          </a:p>
        </p:txBody>
      </p:sp>
    </p:spTree>
    <p:extLst>
      <p:ext uri="{BB962C8B-B14F-4D97-AF65-F5344CB8AC3E}">
        <p14:creationId xmlns:p14="http://schemas.microsoft.com/office/powerpoint/2010/main" val="110840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Агуулга </a:t>
            </a:r>
            <a:endParaRPr lang="en-US" dirty="0"/>
          </a:p>
        </p:txBody>
      </p:sp>
      <p:sp>
        <p:nvSpPr>
          <p:cNvPr id="3" name="Content Placeholder 2"/>
          <p:cNvSpPr>
            <a:spLocks noGrp="1"/>
          </p:cNvSpPr>
          <p:nvPr>
            <p:ph idx="1"/>
          </p:nvPr>
        </p:nvSpPr>
        <p:spPr/>
        <p:txBody>
          <a:bodyPr/>
          <a:lstStyle/>
          <a:p>
            <a:r>
              <a:rPr lang="mn-MN" dirty="0" smtClean="0"/>
              <a:t>Оршил</a:t>
            </a:r>
            <a:endParaRPr lang="en-US" dirty="0" smtClean="0"/>
          </a:p>
          <a:p>
            <a:r>
              <a:rPr lang="mn-MN" dirty="0" smtClean="0"/>
              <a:t>Зорилго зорилт</a:t>
            </a:r>
          </a:p>
          <a:p>
            <a:r>
              <a:rPr lang="mn-MN" dirty="0" smtClean="0"/>
              <a:t> Хэрэглэгчийн тухай мэдээлэл</a:t>
            </a:r>
          </a:p>
          <a:p>
            <a:r>
              <a:rPr lang="mn-MN" dirty="0" smtClean="0"/>
              <a:t>Хэрэглэгчийгн үйл ажиллагааны онцлог</a:t>
            </a:r>
          </a:p>
          <a:p>
            <a:r>
              <a:rPr lang="mn-MN" dirty="0" smtClean="0"/>
              <a:t>Диаграмууд</a:t>
            </a:r>
          </a:p>
          <a:p>
            <a:r>
              <a:rPr lang="mn-MN" dirty="0" smtClean="0"/>
              <a:t>Дүгнэлт</a:t>
            </a:r>
          </a:p>
          <a:p>
            <a:endParaRPr lang="mn-MN" dirty="0" smtClean="0"/>
          </a:p>
          <a:p>
            <a:endParaRPr lang="en-US" dirty="0"/>
          </a:p>
        </p:txBody>
      </p:sp>
    </p:spTree>
    <p:extLst>
      <p:ext uri="{BB962C8B-B14F-4D97-AF65-F5344CB8AC3E}">
        <p14:creationId xmlns:p14="http://schemas.microsoft.com/office/powerpoint/2010/main" val="905597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n-MN" dirty="0" smtClean="0"/>
              <a:t>Ашигласан материалууд</a:t>
            </a:r>
            <a:r>
              <a:rPr lang="mn-MN" dirty="0"/>
              <a:t/>
            </a:r>
            <a:br>
              <a:rPr lang="mn-MN" dirty="0"/>
            </a:br>
            <a:endParaRPr lang="en-US" dirty="0"/>
          </a:p>
        </p:txBody>
      </p:sp>
      <p:sp>
        <p:nvSpPr>
          <p:cNvPr id="3" name="Content Placeholder 2"/>
          <p:cNvSpPr>
            <a:spLocks noGrp="1"/>
          </p:cNvSpPr>
          <p:nvPr>
            <p:ph idx="1"/>
          </p:nvPr>
        </p:nvSpPr>
        <p:spPr/>
        <p:txBody>
          <a:bodyPr/>
          <a:lstStyle/>
          <a:p>
            <a:pPr marL="82296" indent="0">
              <a:buNone/>
            </a:pPr>
            <a:r>
              <a:rPr lang="mn-MN" dirty="0"/>
              <a:t>	</a:t>
            </a:r>
          </a:p>
          <a:p>
            <a:r>
              <a:rPr lang="mn-MN" dirty="0"/>
              <a:t>	1.</a:t>
            </a:r>
            <a:r>
              <a:rPr lang="en-US" dirty="0"/>
              <a:t>www.Facebook.com   	</a:t>
            </a:r>
          </a:p>
          <a:p>
            <a:r>
              <a:rPr lang="en-US" dirty="0"/>
              <a:t>	2.www.wikipedia </a:t>
            </a:r>
          </a:p>
        </p:txBody>
      </p:sp>
    </p:spTree>
    <p:extLst>
      <p:ext uri="{BB962C8B-B14F-4D97-AF65-F5344CB8AC3E}">
        <p14:creationId xmlns:p14="http://schemas.microsoft.com/office/powerpoint/2010/main" val="36353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Оршил </a:t>
            </a:r>
            <a:endParaRPr lang="en-US" dirty="0"/>
          </a:p>
        </p:txBody>
      </p:sp>
      <p:sp>
        <p:nvSpPr>
          <p:cNvPr id="3" name="Content Placeholder 2"/>
          <p:cNvSpPr>
            <a:spLocks noGrp="1"/>
          </p:cNvSpPr>
          <p:nvPr>
            <p:ph idx="1"/>
          </p:nvPr>
        </p:nvSpPr>
        <p:spPr/>
        <p:txBody>
          <a:bodyPr>
            <a:normAutofit fontScale="62500" lnSpcReduction="20000"/>
          </a:bodyPr>
          <a:lstStyle/>
          <a:p>
            <a:r>
              <a:rPr lang="mn-MN" dirty="0"/>
              <a:t>Сүүлийн үед мэдээллийн технологи асар хурдацтай хөгжиж байгаагаас байгууллгага, аж ахуйн нэгжийн үйл ажиллагааны хэв маяг ч өөрчлөгдөж байна. </a:t>
            </a:r>
          </a:p>
          <a:p>
            <a:r>
              <a:rPr lang="mn-MN" dirty="0"/>
              <a:t>	Ийнхүү албан байгууллага, хувь хүн, үйлдвэрүүдийн үйл ажиллагаа компьютер буюу тооцоолон бодох машинтай салшгүй холбоотой болсон ба тэр дундаа хүний хийх ажлыг хөнгөвчлөх, ажлын бүтээмжийг өндөрсгөх зэрэг асуудал нь нэн чухлаар тавигдаж байгаа. </a:t>
            </a:r>
          </a:p>
          <a:p>
            <a:r>
              <a:rPr lang="mn-MN" dirty="0"/>
              <a:t>	Өнөөгийн мэдээллийн зуун гэж нэрлэгдсэн энэ үед хэн мэдээлэл сайн олж чадаж байна тэр чинээгээрээ амжилт олж чадах болсон. Иймд аливаа байгууллагын үйл ажиллагааг зохион байгуулах, мэдээллийн урсгалыг тодорхой болгож, мэдээллийг хурдан дамжуулах шаардлага зайлшгүй тулгар ч байна. Иймд интернет болон компьютерийн тусламжтай Сургуулийн цахим хуудсийг ажиллуулах нь багш оюутнууд ажил хичээлээ явуулхад тулгарсан ямар нэг асуудлийг шийдхэд нэн чухал үүрэг гүйцэтгэх юм.</a:t>
            </a:r>
          </a:p>
          <a:p>
            <a:pPr marL="82296" indent="0">
              <a:buNone/>
            </a:pPr>
            <a:endParaRPr lang="en-US" dirty="0"/>
          </a:p>
        </p:txBody>
      </p:sp>
    </p:spTree>
    <p:extLst>
      <p:ext uri="{BB962C8B-B14F-4D97-AF65-F5344CB8AC3E}">
        <p14:creationId xmlns:p14="http://schemas.microsoft.com/office/powerpoint/2010/main" val="345325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n-MN" dirty="0"/>
              <a:t>Ижил төстэй програмын судалгаа</a:t>
            </a:r>
            <a:br>
              <a:rPr lang="mn-MN" dirty="0"/>
            </a:br>
            <a:endParaRPr lang="en-US" dirty="0"/>
          </a:p>
        </p:txBody>
      </p:sp>
      <p:sp>
        <p:nvSpPr>
          <p:cNvPr id="3" name="Content Placeholder 2"/>
          <p:cNvSpPr>
            <a:spLocks noGrp="1"/>
          </p:cNvSpPr>
          <p:nvPr>
            <p:ph idx="1"/>
          </p:nvPr>
        </p:nvSpPr>
        <p:spPr/>
        <p:txBody>
          <a:bodyPr>
            <a:normAutofit fontScale="92500" lnSpcReduction="10000"/>
          </a:bodyPr>
          <a:lstStyle/>
          <a:p>
            <a:pPr marL="82296" indent="0">
              <a:buNone/>
            </a:pPr>
            <a:r>
              <a:rPr lang="mn-MN" dirty="0" smtClean="0"/>
              <a:t>Энэ </a:t>
            </a:r>
            <a:r>
              <a:rPr lang="mn-MN" dirty="0"/>
              <a:t>хүү санал асуулгийн модул нь </a:t>
            </a:r>
            <a:r>
              <a:rPr lang="en-US" dirty="0"/>
              <a:t>Facebook-</a:t>
            </a:r>
            <a:r>
              <a:rPr lang="mn-MN" dirty="0"/>
              <a:t>ийн </a:t>
            </a:r>
            <a:r>
              <a:rPr lang="en-US" dirty="0"/>
              <a:t>Poll </a:t>
            </a:r>
            <a:r>
              <a:rPr lang="mn-MN" dirty="0"/>
              <a:t>гэх модулаас санаа авсан бөгөөд хувь хүний хоорондийн групп чат болон хуудасны үйл ажиллагааны талаарх хуудасны нийт бүх гишүүдээс санал авах санал хураах үүднээс ашигладаг.Тухайн гишүүдэд санал асуулгын талаарх дүн харагдах байдал нь өнгө болон  хувиар илэрхийлэгдэж харагдах ба хэрэглэгчид энгийн бөгөөд ойлгомжтой ашиглахад хялбар байна. </a:t>
            </a:r>
            <a:endParaRPr lang="en-US" dirty="0"/>
          </a:p>
          <a:p>
            <a:endParaRPr lang="en-US" dirty="0"/>
          </a:p>
        </p:txBody>
      </p:sp>
    </p:spTree>
    <p:extLst>
      <p:ext uri="{BB962C8B-B14F-4D97-AF65-F5344CB8AC3E}">
        <p14:creationId xmlns:p14="http://schemas.microsoft.com/office/powerpoint/2010/main" val="338082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1435608" y="274638"/>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dirty="0" err="1" smtClean="0"/>
              <a:t>Buseness</a:t>
            </a:r>
            <a:r>
              <a:rPr lang="en-US" dirty="0" smtClean="0"/>
              <a:t> process diagram</a:t>
            </a:r>
            <a:endParaRPr lang="en-US" dirty="0"/>
          </a:p>
        </p:txBody>
      </p:sp>
      <p:pic>
        <p:nvPicPr>
          <p:cNvPr id="5" name="Picture 2" descr="C:\Users\acer\eschool\document\poll_daalgwar-2\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7488832" cy="453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2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Зорилго зорилт</a:t>
            </a:r>
            <a:endParaRPr lang="en-US" dirty="0"/>
          </a:p>
        </p:txBody>
      </p:sp>
      <p:sp>
        <p:nvSpPr>
          <p:cNvPr id="3" name="Content Placeholder 2"/>
          <p:cNvSpPr>
            <a:spLocks noGrp="1"/>
          </p:cNvSpPr>
          <p:nvPr>
            <p:ph idx="1"/>
          </p:nvPr>
        </p:nvSpPr>
        <p:spPr/>
        <p:txBody>
          <a:bodyPr/>
          <a:lstStyle/>
          <a:p>
            <a:r>
              <a:rPr lang="mn-MN" dirty="0"/>
              <a:t>Энэ модулын зорилго нь цахим сургуулийн орчинд ямар нэгэн хэлэлцэх чувхал асуудлийг шийдвэрлэх олон нийтийн санал хүсэлтийг түргэн шуурхай гаргах дэмжиж буй зүйл дэмжихгүй байгааг өнгө дүрсээр харуулах </a:t>
            </a:r>
            <a:r>
              <a:rPr lang="mn-MN" dirty="0" smtClean="0"/>
              <a:t>зорилготой</a:t>
            </a:r>
            <a:r>
              <a:rPr lang="mn-MN" dirty="0"/>
              <a:t>.</a:t>
            </a:r>
            <a:endParaRPr lang="en-US" dirty="0"/>
          </a:p>
        </p:txBody>
      </p:sp>
    </p:spTree>
    <p:extLst>
      <p:ext uri="{BB962C8B-B14F-4D97-AF65-F5344CB8AC3E}">
        <p14:creationId xmlns:p14="http://schemas.microsoft.com/office/powerpoint/2010/main" val="195100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764704"/>
            <a:ext cx="7498080" cy="4800600"/>
          </a:xfrm>
        </p:spPr>
        <p:txBody>
          <a:bodyPr>
            <a:normAutofit fontScale="70000" lnSpcReduction="20000"/>
          </a:bodyPr>
          <a:lstStyle/>
          <a:p>
            <a:pPr marL="82296" indent="0">
              <a:buNone/>
            </a:pPr>
            <a:r>
              <a:rPr lang="en-US" dirty="0" smtClean="0"/>
              <a:t> </a:t>
            </a:r>
            <a:r>
              <a:rPr lang="mn-MN" dirty="0" smtClean="0"/>
              <a:t>Хэрэглэгчийн </a:t>
            </a:r>
            <a:r>
              <a:rPr lang="mn-MN" dirty="0"/>
              <a:t>тухай </a:t>
            </a:r>
            <a:r>
              <a:rPr lang="mn-MN" dirty="0" smtClean="0"/>
              <a:t>мэдээлэл</a:t>
            </a:r>
            <a:endParaRPr lang="mn-MN" dirty="0"/>
          </a:p>
          <a:p>
            <a:pPr marL="82296" indent="0">
              <a:buNone/>
            </a:pPr>
            <a:endParaRPr lang="mn-MN" dirty="0"/>
          </a:p>
          <a:p>
            <a:r>
              <a:rPr lang="mn-MN" dirty="0" smtClean="0"/>
              <a:t>Энэхүү </a:t>
            </a:r>
            <a:r>
              <a:rPr lang="mn-MN" dirty="0"/>
              <a:t>модулийн хэрэглэгчид нь тухайн сургуулийн багш болон туслах багш бас оюутан юм. Хэрэглэгч нь ямар нэг үйл ажиллагаа болон тухайн системд байгаа гишүүдийн талаарх өөрсдийн санал хүсэлт болон санал асуулгийг авах зорилгоор чат болон тухайн хуудас хэрэглэгч өөрийн хуудсанд үүсгэж ашиглаж болно</a:t>
            </a:r>
            <a:r>
              <a:rPr lang="mn-MN" dirty="0" smtClean="0"/>
              <a:t>.</a:t>
            </a:r>
            <a:endParaRPr lang="en-US" dirty="0" smtClean="0"/>
          </a:p>
          <a:p>
            <a:pPr marL="82296" indent="0">
              <a:buNone/>
            </a:pPr>
            <a:r>
              <a:rPr lang="mn-MN" dirty="0"/>
              <a:t>	</a:t>
            </a:r>
          </a:p>
          <a:p>
            <a:pPr marL="82296" indent="0">
              <a:buNone/>
            </a:pPr>
            <a:r>
              <a:rPr lang="en-US" dirty="0" smtClean="0"/>
              <a:t> </a:t>
            </a:r>
            <a:r>
              <a:rPr lang="mn-MN" dirty="0" smtClean="0"/>
              <a:t>Хэрэглэгчийн </a:t>
            </a:r>
            <a:r>
              <a:rPr lang="mn-MN" dirty="0"/>
              <a:t>үйл ажиллагааны </a:t>
            </a:r>
            <a:r>
              <a:rPr lang="mn-MN" dirty="0" smtClean="0"/>
              <a:t>онцлог</a:t>
            </a:r>
            <a:r>
              <a:rPr lang="mn-MN" dirty="0"/>
              <a:t>	</a:t>
            </a:r>
          </a:p>
          <a:p>
            <a:r>
              <a:rPr lang="mn-MN" dirty="0" smtClean="0"/>
              <a:t>Админ</a:t>
            </a:r>
            <a:r>
              <a:rPr lang="mn-MN" dirty="0" smtClean="0"/>
              <a:t>: </a:t>
            </a:r>
            <a:r>
              <a:rPr lang="mn-MN" dirty="0"/>
              <a:t>Админ нь уг системын хэрэглэгч бөгөөд ямар нэгэн үйл ажиллагааны талаарх мэдээллийг оруулж өгснөөр гишүүдийн хооронд санал асуулга явуулах зорилгоор энэ модулыг ашгилна</a:t>
            </a:r>
            <a:r>
              <a:rPr lang="mn-MN" dirty="0" smtClean="0"/>
              <a:t>.</a:t>
            </a:r>
            <a:endParaRPr lang="mn-MN" dirty="0"/>
          </a:p>
        </p:txBody>
      </p:sp>
    </p:spTree>
    <p:extLst>
      <p:ext uri="{BB962C8B-B14F-4D97-AF65-F5344CB8AC3E}">
        <p14:creationId xmlns:p14="http://schemas.microsoft.com/office/powerpoint/2010/main" val="182815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980728"/>
            <a:ext cx="7498080" cy="4800600"/>
          </a:xfrm>
        </p:spPr>
        <p:txBody>
          <a:bodyPr>
            <a:normAutofit fontScale="92500" lnSpcReduction="20000"/>
          </a:bodyPr>
          <a:lstStyle/>
          <a:p>
            <a:pPr marL="82296" indent="0">
              <a:buNone/>
            </a:pPr>
            <a:r>
              <a:rPr lang="mn-MN" dirty="0"/>
              <a:t>Багш: </a:t>
            </a:r>
            <a:r>
              <a:rPr lang="en-US" dirty="0" smtClean="0"/>
              <a:t> </a:t>
            </a:r>
            <a:r>
              <a:rPr lang="mn-MN" dirty="0" smtClean="0"/>
              <a:t>Энэ </a:t>
            </a:r>
            <a:r>
              <a:rPr lang="mn-MN" dirty="0"/>
              <a:t>модулыг  өөрийн хуудсанд үүсгэж оюутнуудийн санал бодлийг сонсох хичээлийн талаарх санал хүсэлт судалгаа хийх зорилгоор ашиглаж болно. </a:t>
            </a:r>
          </a:p>
          <a:p>
            <a:pPr marL="82296" indent="0">
              <a:buNone/>
            </a:pPr>
            <a:r>
              <a:rPr lang="mn-MN" dirty="0"/>
              <a:t>	</a:t>
            </a:r>
          </a:p>
          <a:p>
            <a:pPr marL="82296" indent="0">
              <a:buNone/>
            </a:pPr>
            <a:r>
              <a:rPr lang="mn-MN" dirty="0" smtClean="0"/>
              <a:t>Оюутан</a:t>
            </a:r>
            <a:r>
              <a:rPr lang="mn-MN" dirty="0"/>
              <a:t>: </a:t>
            </a:r>
            <a:r>
              <a:rPr lang="en-US" dirty="0" smtClean="0"/>
              <a:t> </a:t>
            </a:r>
            <a:r>
              <a:rPr lang="mn-MN" dirty="0" smtClean="0"/>
              <a:t>Энэ </a:t>
            </a:r>
            <a:r>
              <a:rPr lang="mn-MN" dirty="0"/>
              <a:t>модулыг мөн өөрийн хувийн чат болон сургуулийн групп чатанд санал хүсэлтээр хэлэлцүүлэг хийх болон бөөнөөр шийдвэрлэх асуудлийг  явуулж болно</a:t>
            </a:r>
            <a:r>
              <a:rPr lang="mn-MN" dirty="0" smtClean="0"/>
              <a:t>.</a:t>
            </a:r>
            <a:endParaRPr lang="en-US" dirty="0" smtClean="0"/>
          </a:p>
          <a:p>
            <a:pPr marL="82296" indent="0">
              <a:buNone/>
            </a:pPr>
            <a:r>
              <a:rPr lang="mn-MN" dirty="0"/>
              <a:t>	</a:t>
            </a:r>
          </a:p>
          <a:p>
            <a:pPr marL="82296" indent="0">
              <a:buNone/>
            </a:pPr>
            <a:r>
              <a:rPr lang="mn-MN" dirty="0" smtClean="0"/>
              <a:t>Сургуулийн </a:t>
            </a:r>
            <a:r>
              <a:rPr lang="mn-MN" dirty="0"/>
              <a:t>онлайн системийн санал асуулга модул</a:t>
            </a:r>
            <a:endParaRPr lang="en-US" dirty="0"/>
          </a:p>
          <a:p>
            <a:endParaRPr lang="en-US" dirty="0"/>
          </a:p>
        </p:txBody>
      </p:sp>
    </p:spTree>
    <p:extLst>
      <p:ext uri="{BB962C8B-B14F-4D97-AF65-F5344CB8AC3E}">
        <p14:creationId xmlns:p14="http://schemas.microsoft.com/office/powerpoint/2010/main" val="293790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n-MN" dirty="0"/>
              <a:t>Хэрэглэгчийн функциональ шаардлага</a:t>
            </a:r>
            <a:br>
              <a:rPr lang="mn-MN" dirty="0"/>
            </a:br>
            <a:endParaRPr lang="en-US" dirty="0"/>
          </a:p>
        </p:txBody>
      </p:sp>
      <p:sp>
        <p:nvSpPr>
          <p:cNvPr id="3" name="Content Placeholder 2"/>
          <p:cNvSpPr>
            <a:spLocks noGrp="1"/>
          </p:cNvSpPr>
          <p:nvPr>
            <p:ph idx="1"/>
          </p:nvPr>
        </p:nvSpPr>
        <p:spPr/>
        <p:txBody>
          <a:bodyPr>
            <a:normAutofit/>
          </a:bodyPr>
          <a:lstStyle/>
          <a:p>
            <a:r>
              <a:rPr lang="mn-MN" dirty="0" smtClean="0"/>
              <a:t>Админ</a:t>
            </a:r>
            <a:endParaRPr lang="mn-MN" dirty="0"/>
          </a:p>
          <a:p>
            <a:r>
              <a:rPr lang="mn-MN" dirty="0" smtClean="0"/>
              <a:t>	</a:t>
            </a:r>
            <a:r>
              <a:rPr lang="en-US" dirty="0" smtClean="0"/>
              <a:t>     </a:t>
            </a:r>
            <a:r>
              <a:rPr lang="mn-MN" dirty="0" smtClean="0"/>
              <a:t>Нэвтрэх</a:t>
            </a:r>
          </a:p>
          <a:p>
            <a:r>
              <a:rPr lang="mn-MN" dirty="0"/>
              <a:t>	 </a:t>
            </a:r>
            <a:r>
              <a:rPr lang="mn-MN" dirty="0" smtClean="0"/>
              <a:t>    </a:t>
            </a:r>
            <a:r>
              <a:rPr lang="en-US" dirty="0" smtClean="0"/>
              <a:t> </a:t>
            </a:r>
            <a:r>
              <a:rPr lang="mn-MN" dirty="0" smtClean="0"/>
              <a:t> Мэдээллийг </a:t>
            </a:r>
            <a:r>
              <a:rPr lang="mn-MN" dirty="0"/>
              <a:t>шинэчлэх </a:t>
            </a:r>
          </a:p>
          <a:p>
            <a:r>
              <a:rPr lang="mn-MN" dirty="0"/>
              <a:t> </a:t>
            </a:r>
            <a:r>
              <a:rPr lang="mn-MN" dirty="0" smtClean="0"/>
              <a:t>             Санал </a:t>
            </a:r>
            <a:r>
              <a:rPr lang="mn-MN" dirty="0"/>
              <a:t>асуулга үүсгэх</a:t>
            </a:r>
          </a:p>
          <a:p>
            <a:r>
              <a:rPr lang="mn-MN" dirty="0"/>
              <a:t>	 </a:t>
            </a:r>
            <a:r>
              <a:rPr lang="mn-MN" dirty="0" smtClean="0"/>
              <a:t>      Санал </a:t>
            </a:r>
            <a:r>
              <a:rPr lang="mn-MN" dirty="0"/>
              <a:t>асуулга цэсыг сонгох</a:t>
            </a:r>
          </a:p>
          <a:p>
            <a:r>
              <a:rPr lang="mn-MN" dirty="0"/>
              <a:t> </a:t>
            </a:r>
            <a:r>
              <a:rPr lang="mn-MN" dirty="0" smtClean="0"/>
              <a:t>           </a:t>
            </a:r>
            <a:r>
              <a:rPr lang="mn-MN" dirty="0"/>
              <a:t> </a:t>
            </a:r>
            <a:r>
              <a:rPr lang="mn-MN" dirty="0" smtClean="0"/>
              <a:t> Санал </a:t>
            </a:r>
            <a:r>
              <a:rPr lang="mn-MN" dirty="0"/>
              <a:t>асуулга өгөх</a:t>
            </a:r>
          </a:p>
          <a:p>
            <a:r>
              <a:rPr lang="mn-MN" dirty="0"/>
              <a:t>	 </a:t>
            </a:r>
            <a:r>
              <a:rPr lang="mn-MN" dirty="0" smtClean="0"/>
              <a:t>      Санал </a:t>
            </a:r>
            <a:r>
              <a:rPr lang="mn-MN" dirty="0"/>
              <a:t>асуулга харах</a:t>
            </a:r>
            <a:endParaRPr lang="en-US" dirty="0"/>
          </a:p>
        </p:txBody>
      </p:sp>
    </p:spTree>
    <p:extLst>
      <p:ext uri="{BB962C8B-B14F-4D97-AF65-F5344CB8AC3E}">
        <p14:creationId xmlns:p14="http://schemas.microsoft.com/office/powerpoint/2010/main" val="2796651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421</TotalTime>
  <Words>343</Words>
  <Application>Microsoft Office PowerPoint</Application>
  <PresentationFormat>On-screen Show (4:3)</PresentationFormat>
  <Paragraphs>65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Оюутны онлайн сургалтийн систем</vt:lpstr>
      <vt:lpstr>Агуулга </vt:lpstr>
      <vt:lpstr>Оршил </vt:lpstr>
      <vt:lpstr>Ижил төстэй програмын судалгаа </vt:lpstr>
      <vt:lpstr>PowerPoint Presentation</vt:lpstr>
      <vt:lpstr>Зорилго зорилт</vt:lpstr>
      <vt:lpstr>PowerPoint Presentation</vt:lpstr>
      <vt:lpstr>PowerPoint Presentation</vt:lpstr>
      <vt:lpstr>Хэрэглэгчийн функциональ шаардлага </vt:lpstr>
      <vt:lpstr>PowerPoint Presentation</vt:lpstr>
      <vt:lpstr>Хэрэглэгчийн функциональ бус шаардлага </vt:lpstr>
      <vt:lpstr>Activity diagram</vt:lpstr>
      <vt:lpstr>Statechart diagram</vt:lpstr>
      <vt:lpstr>Sequence diagram</vt:lpstr>
      <vt:lpstr>Class diagram</vt:lpstr>
      <vt:lpstr>Use case diagram</vt:lpstr>
      <vt:lpstr>Interface</vt:lpstr>
      <vt:lpstr>Interface</vt:lpstr>
      <vt:lpstr>Ерөнхий дүгнэлт</vt:lpstr>
      <vt:lpstr>Ашигласан материалууд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2018-12-12T05:38:43Z</dcterms:created>
  <dcterms:modified xsi:type="dcterms:W3CDTF">2018-12-13T08:11:27Z</dcterms:modified>
</cp:coreProperties>
</file>