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73" r:id="rId15"/>
    <p:sldId id="269" r:id="rId16"/>
    <p:sldId id="270" r:id="rId17"/>
    <p:sldId id="271" r:id="rId18"/>
    <p:sldId id="278" r:id="rId19"/>
    <p:sldId id="272" r:id="rId20"/>
    <p:sldId id="274" r:id="rId21"/>
    <p:sldId id="275" r:id="rId22"/>
    <p:sldId id="277"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07820E-8518-46B4-B46F-1604C21A15BA}"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FD0B6-81B2-402C-B808-2024CD03AAF9}" type="slidenum">
              <a:rPr lang="en-US" smtClean="0"/>
              <a:t>‹#›</a:t>
            </a:fld>
            <a:endParaRPr lang="en-US"/>
          </a:p>
        </p:txBody>
      </p:sp>
    </p:spTree>
    <p:extLst>
      <p:ext uri="{BB962C8B-B14F-4D97-AF65-F5344CB8AC3E}">
        <p14:creationId xmlns:p14="http://schemas.microsoft.com/office/powerpoint/2010/main" val="366047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07820E-8518-46B4-B46F-1604C21A15BA}"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FD0B6-81B2-402C-B808-2024CD03AAF9}" type="slidenum">
              <a:rPr lang="en-US" smtClean="0"/>
              <a:t>‹#›</a:t>
            </a:fld>
            <a:endParaRPr lang="en-US"/>
          </a:p>
        </p:txBody>
      </p:sp>
    </p:spTree>
    <p:extLst>
      <p:ext uri="{BB962C8B-B14F-4D97-AF65-F5344CB8AC3E}">
        <p14:creationId xmlns:p14="http://schemas.microsoft.com/office/powerpoint/2010/main" val="1832042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07820E-8518-46B4-B46F-1604C21A15BA}"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FD0B6-81B2-402C-B808-2024CD03AAF9}" type="slidenum">
              <a:rPr lang="en-US" smtClean="0"/>
              <a:t>‹#›</a:t>
            </a:fld>
            <a:endParaRPr lang="en-US"/>
          </a:p>
        </p:txBody>
      </p:sp>
    </p:spTree>
    <p:extLst>
      <p:ext uri="{BB962C8B-B14F-4D97-AF65-F5344CB8AC3E}">
        <p14:creationId xmlns:p14="http://schemas.microsoft.com/office/powerpoint/2010/main" val="207478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07820E-8518-46B4-B46F-1604C21A15BA}"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FD0B6-81B2-402C-B808-2024CD03AAF9}" type="slidenum">
              <a:rPr lang="en-US" smtClean="0"/>
              <a:t>‹#›</a:t>
            </a:fld>
            <a:endParaRPr lang="en-US"/>
          </a:p>
        </p:txBody>
      </p:sp>
    </p:spTree>
    <p:extLst>
      <p:ext uri="{BB962C8B-B14F-4D97-AF65-F5344CB8AC3E}">
        <p14:creationId xmlns:p14="http://schemas.microsoft.com/office/powerpoint/2010/main" val="320387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07820E-8518-46B4-B46F-1604C21A15BA}"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FD0B6-81B2-402C-B808-2024CD03AAF9}" type="slidenum">
              <a:rPr lang="en-US" smtClean="0"/>
              <a:t>‹#›</a:t>
            </a:fld>
            <a:endParaRPr lang="en-US"/>
          </a:p>
        </p:txBody>
      </p:sp>
    </p:spTree>
    <p:extLst>
      <p:ext uri="{BB962C8B-B14F-4D97-AF65-F5344CB8AC3E}">
        <p14:creationId xmlns:p14="http://schemas.microsoft.com/office/powerpoint/2010/main" val="2713670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07820E-8518-46B4-B46F-1604C21A15BA}"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FD0B6-81B2-402C-B808-2024CD03AAF9}" type="slidenum">
              <a:rPr lang="en-US" smtClean="0"/>
              <a:t>‹#›</a:t>
            </a:fld>
            <a:endParaRPr lang="en-US"/>
          </a:p>
        </p:txBody>
      </p:sp>
    </p:spTree>
    <p:extLst>
      <p:ext uri="{BB962C8B-B14F-4D97-AF65-F5344CB8AC3E}">
        <p14:creationId xmlns:p14="http://schemas.microsoft.com/office/powerpoint/2010/main" val="3477830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07820E-8518-46B4-B46F-1604C21A15BA}" type="datetimeFigureOut">
              <a:rPr lang="en-US" smtClean="0"/>
              <a:t>5/29/2018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6FD0B6-81B2-402C-B808-2024CD03AAF9}" type="slidenum">
              <a:rPr lang="en-US" smtClean="0"/>
              <a:t>‹#›</a:t>
            </a:fld>
            <a:endParaRPr lang="en-US"/>
          </a:p>
        </p:txBody>
      </p:sp>
    </p:spTree>
    <p:extLst>
      <p:ext uri="{BB962C8B-B14F-4D97-AF65-F5344CB8AC3E}">
        <p14:creationId xmlns:p14="http://schemas.microsoft.com/office/powerpoint/2010/main" val="283006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07820E-8518-46B4-B46F-1604C21A15BA}" type="datetimeFigureOut">
              <a:rPr lang="en-US" smtClean="0"/>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6FD0B6-81B2-402C-B808-2024CD03AAF9}" type="slidenum">
              <a:rPr lang="en-US" smtClean="0"/>
              <a:t>‹#›</a:t>
            </a:fld>
            <a:endParaRPr lang="en-US"/>
          </a:p>
        </p:txBody>
      </p:sp>
    </p:spTree>
    <p:extLst>
      <p:ext uri="{BB962C8B-B14F-4D97-AF65-F5344CB8AC3E}">
        <p14:creationId xmlns:p14="http://schemas.microsoft.com/office/powerpoint/2010/main" val="208034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7820E-8518-46B4-B46F-1604C21A15BA}" type="datetimeFigureOut">
              <a:rPr lang="en-US" smtClean="0"/>
              <a:t>5/29/2018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6FD0B6-81B2-402C-B808-2024CD03AAF9}" type="slidenum">
              <a:rPr lang="en-US" smtClean="0"/>
              <a:t>‹#›</a:t>
            </a:fld>
            <a:endParaRPr lang="en-US"/>
          </a:p>
        </p:txBody>
      </p:sp>
    </p:spTree>
    <p:extLst>
      <p:ext uri="{BB962C8B-B14F-4D97-AF65-F5344CB8AC3E}">
        <p14:creationId xmlns:p14="http://schemas.microsoft.com/office/powerpoint/2010/main" val="62750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07820E-8518-46B4-B46F-1604C21A15BA}"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FD0B6-81B2-402C-B808-2024CD03AAF9}" type="slidenum">
              <a:rPr lang="en-US" smtClean="0"/>
              <a:t>‹#›</a:t>
            </a:fld>
            <a:endParaRPr lang="en-US"/>
          </a:p>
        </p:txBody>
      </p:sp>
    </p:spTree>
    <p:extLst>
      <p:ext uri="{BB962C8B-B14F-4D97-AF65-F5344CB8AC3E}">
        <p14:creationId xmlns:p14="http://schemas.microsoft.com/office/powerpoint/2010/main" val="51630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07820E-8518-46B4-B46F-1604C21A15BA}"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FD0B6-81B2-402C-B808-2024CD03AAF9}" type="slidenum">
              <a:rPr lang="en-US" smtClean="0"/>
              <a:t>‹#›</a:t>
            </a:fld>
            <a:endParaRPr lang="en-US"/>
          </a:p>
        </p:txBody>
      </p:sp>
    </p:spTree>
    <p:extLst>
      <p:ext uri="{BB962C8B-B14F-4D97-AF65-F5344CB8AC3E}">
        <p14:creationId xmlns:p14="http://schemas.microsoft.com/office/powerpoint/2010/main" val="26571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07820E-8518-46B4-B46F-1604C21A15BA}" type="datetimeFigureOut">
              <a:rPr lang="en-US" smtClean="0"/>
              <a:t>5/29/2018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6FD0B6-81B2-402C-B808-2024CD03AAF9}" type="slidenum">
              <a:rPr lang="en-US" smtClean="0"/>
              <a:t>‹#›</a:t>
            </a:fld>
            <a:endParaRPr lang="en-US"/>
          </a:p>
        </p:txBody>
      </p:sp>
    </p:spTree>
    <p:extLst>
      <p:ext uri="{BB962C8B-B14F-4D97-AF65-F5344CB8AC3E}">
        <p14:creationId xmlns:p14="http://schemas.microsoft.com/office/powerpoint/2010/main" val="3939429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6593" y="248195"/>
            <a:ext cx="6818813" cy="1554480"/>
          </a:xfrm>
        </p:spPr>
        <p:txBody>
          <a:bodyPr>
            <a:noAutofit/>
          </a:bodyPr>
          <a:lstStyle/>
          <a:p>
            <a:pPr>
              <a:lnSpc>
                <a:spcPct val="100000"/>
              </a:lnSpc>
            </a:pPr>
            <a:r>
              <a:rPr lang="ru-RU" sz="2400" b="1" dirty="0">
                <a:solidFill>
                  <a:srgbClr val="000000"/>
                </a:solidFill>
                <a:latin typeface="Times New Roman"/>
              </a:rPr>
              <a:t>МОНГОЛ УЛСЫН ШИНЖЛЭХ УХААН ТЕХНОЛОГИЙН ИХ СУРГУУЛЬ</a:t>
            </a:r>
            <a:r>
              <a:rPr lang="ru-RU" sz="2400" dirty="0" smtClean="0"/>
              <a:t/>
            </a:r>
            <a:br>
              <a:rPr lang="ru-RU" sz="2400" dirty="0" smtClean="0"/>
            </a:br>
            <a:r>
              <a:rPr lang="mn-MN" sz="2400" b="1" dirty="0" smtClean="0">
                <a:latin typeface="Times New Roman" panose="02020603050405020304" pitchFamily="18" charset="0"/>
                <a:cs typeface="Times New Roman" panose="02020603050405020304" pitchFamily="18" charset="0"/>
              </a:rPr>
              <a:t>МЭДЭЭЛЭЛ, ХОЛБООНЫ ТЕХНОЛОГИЙН СУРГУУЛЬ</a:t>
            </a:r>
            <a:endParaRPr lang="en-US" sz="2400" dirty="0"/>
          </a:p>
        </p:txBody>
      </p:sp>
      <p:sp>
        <p:nvSpPr>
          <p:cNvPr id="3" name="Subtitle 2"/>
          <p:cNvSpPr>
            <a:spLocks noGrp="1"/>
          </p:cNvSpPr>
          <p:nvPr>
            <p:ph type="subTitle" idx="1"/>
          </p:nvPr>
        </p:nvSpPr>
        <p:spPr>
          <a:xfrm>
            <a:off x="1524000" y="4820194"/>
            <a:ext cx="5438503" cy="790047"/>
          </a:xfrm>
        </p:spPr>
        <p:txBody>
          <a:bodyPr>
            <a:normAutofit/>
          </a:bodyPr>
          <a:lstStyle/>
          <a:p>
            <a:pPr algn="just">
              <a:lnSpc>
                <a:spcPct val="100000"/>
              </a:lnSpc>
            </a:pPr>
            <a:r>
              <a:rPr lang="mn-MN" sz="1800" dirty="0">
                <a:solidFill>
                  <a:srgbClr val="000000"/>
                </a:solidFill>
                <a:latin typeface="Times New Roman"/>
              </a:rPr>
              <a:t>Илтгэгч : </a:t>
            </a:r>
            <a:r>
              <a:rPr lang="mn-MN" sz="1800" dirty="0" smtClean="0">
                <a:solidFill>
                  <a:srgbClr val="000000"/>
                </a:solidFill>
                <a:latin typeface="Times New Roman"/>
              </a:rPr>
              <a:t>Г. Жамъянмядаг (</a:t>
            </a:r>
            <a:r>
              <a:rPr lang="en-GB" sz="1800" dirty="0" smtClean="0">
                <a:solidFill>
                  <a:srgbClr val="000000"/>
                </a:solidFill>
                <a:latin typeface="Times New Roman"/>
              </a:rPr>
              <a:t>B140920301)</a:t>
            </a:r>
            <a:endParaRPr lang="en-GB" sz="1800" dirty="0" smtClean="0"/>
          </a:p>
          <a:p>
            <a:pPr algn="just">
              <a:lnSpc>
                <a:spcPct val="100000"/>
              </a:lnSpc>
            </a:pPr>
            <a:r>
              <a:rPr lang="mn-MN" sz="1800" dirty="0">
                <a:solidFill>
                  <a:srgbClr val="000000"/>
                </a:solidFill>
                <a:latin typeface="Times New Roman"/>
              </a:rPr>
              <a:t>Удирдагч багш : </a:t>
            </a:r>
            <a:r>
              <a:rPr lang="en-GB" sz="1800" dirty="0">
                <a:solidFill>
                  <a:srgbClr val="000000"/>
                </a:solidFill>
                <a:latin typeface="Times New Roman"/>
              </a:rPr>
              <a:t>T.</a:t>
            </a:r>
            <a:r>
              <a:rPr lang="mn-MN" sz="1800" dirty="0">
                <a:solidFill>
                  <a:srgbClr val="000000"/>
                </a:solidFill>
                <a:latin typeface="Times New Roman"/>
              </a:rPr>
              <a:t>Золбоо (магистр</a:t>
            </a:r>
            <a:r>
              <a:rPr lang="mn-MN" sz="1800" dirty="0" smtClean="0">
                <a:solidFill>
                  <a:srgbClr val="000000"/>
                </a:solidFill>
                <a:latin typeface="Times New Roman"/>
              </a:rPr>
              <a:t>)</a:t>
            </a:r>
            <a:endParaRPr lang="en-US" sz="1800" dirty="0" smtClean="0">
              <a:solidFill>
                <a:srgbClr val="000000"/>
              </a:solidFill>
              <a:latin typeface="Times New Roman"/>
            </a:endParaRPr>
          </a:p>
          <a:p>
            <a:endParaRPr lang="en-US" dirty="0"/>
          </a:p>
        </p:txBody>
      </p:sp>
      <p:pic>
        <p:nvPicPr>
          <p:cNvPr id="4" name="Picture 3"/>
          <p:cNvPicPr/>
          <p:nvPr/>
        </p:nvPicPr>
        <p:blipFill>
          <a:blip r:embed="rId2"/>
          <a:stretch>
            <a:fillRect/>
          </a:stretch>
        </p:blipFill>
        <p:spPr>
          <a:xfrm>
            <a:off x="953897" y="248195"/>
            <a:ext cx="1380000" cy="1378594"/>
          </a:xfrm>
          <a:prstGeom prst="rect">
            <a:avLst/>
          </a:prstGeom>
        </p:spPr>
      </p:pic>
      <p:pic>
        <p:nvPicPr>
          <p:cNvPr id="5" name="Picture 4"/>
          <p:cNvPicPr/>
          <p:nvPr/>
        </p:nvPicPr>
        <p:blipFill>
          <a:blip r:embed="rId2"/>
          <a:stretch>
            <a:fillRect/>
          </a:stretch>
        </p:blipFill>
        <p:spPr>
          <a:xfrm>
            <a:off x="9978000" y="248195"/>
            <a:ext cx="1380000" cy="1378594"/>
          </a:xfrm>
          <a:prstGeom prst="rect">
            <a:avLst/>
          </a:prstGeom>
        </p:spPr>
      </p:pic>
      <p:sp>
        <p:nvSpPr>
          <p:cNvPr id="6" name="CustomShape 4"/>
          <p:cNvSpPr/>
          <p:nvPr/>
        </p:nvSpPr>
        <p:spPr>
          <a:xfrm>
            <a:off x="4911634" y="2283505"/>
            <a:ext cx="6095520" cy="913320"/>
          </a:xfrm>
          <a:prstGeom prst="rect">
            <a:avLst/>
          </a:prstGeom>
        </p:spPr>
        <p:txBody>
          <a:bodyPr lIns="90000" tIns="45000" rIns="90000" bIns="45000"/>
          <a:lstStyle/>
          <a:p>
            <a:pPr algn="r">
              <a:lnSpc>
                <a:spcPct val="100000"/>
              </a:lnSpc>
            </a:pPr>
            <a:r>
              <a:rPr lang="en-GB" dirty="0" err="1">
                <a:solidFill>
                  <a:srgbClr val="000000"/>
                </a:solidFill>
                <a:latin typeface="Times New Roman"/>
              </a:rPr>
              <a:t>Мэргэжил</a:t>
            </a:r>
            <a:r>
              <a:rPr lang="en-GB" dirty="0">
                <a:solidFill>
                  <a:srgbClr val="000000"/>
                </a:solidFill>
                <a:latin typeface="Times New Roman"/>
              </a:rPr>
              <a:t>: </a:t>
            </a:r>
            <a:r>
              <a:rPr lang="en-GB" dirty="0" err="1">
                <a:solidFill>
                  <a:srgbClr val="000000"/>
                </a:solidFill>
                <a:latin typeface="Times New Roman"/>
              </a:rPr>
              <a:t>Мэдээллийн</a:t>
            </a:r>
            <a:r>
              <a:rPr lang="en-GB" dirty="0">
                <a:solidFill>
                  <a:srgbClr val="000000"/>
                </a:solidFill>
                <a:latin typeface="Times New Roman"/>
              </a:rPr>
              <a:t> </a:t>
            </a:r>
            <a:r>
              <a:rPr lang="en-GB" dirty="0" err="1">
                <a:solidFill>
                  <a:srgbClr val="000000"/>
                </a:solidFill>
                <a:latin typeface="Times New Roman"/>
              </a:rPr>
              <a:t>систем</a:t>
            </a:r>
            <a:r>
              <a:rPr lang="en-GB" dirty="0">
                <a:solidFill>
                  <a:srgbClr val="000000"/>
                </a:solidFill>
                <a:latin typeface="Times New Roman"/>
              </a:rPr>
              <a:t> </a:t>
            </a:r>
            <a:endParaRPr dirty="0"/>
          </a:p>
          <a:p>
            <a:pPr algn="r">
              <a:lnSpc>
                <a:spcPct val="100000"/>
              </a:lnSpc>
            </a:pPr>
            <a:r>
              <a:rPr lang="en-GB" dirty="0" err="1">
                <a:solidFill>
                  <a:srgbClr val="000000"/>
                </a:solidFill>
                <a:latin typeface="Times New Roman"/>
              </a:rPr>
              <a:t>Мэргэжлийн</a:t>
            </a:r>
            <a:r>
              <a:rPr lang="en-GB" dirty="0">
                <a:solidFill>
                  <a:srgbClr val="000000"/>
                </a:solidFill>
                <a:latin typeface="Times New Roman"/>
              </a:rPr>
              <a:t> </a:t>
            </a:r>
            <a:r>
              <a:rPr lang="en-GB" dirty="0" err="1">
                <a:solidFill>
                  <a:srgbClr val="000000"/>
                </a:solidFill>
                <a:latin typeface="Times New Roman"/>
              </a:rPr>
              <a:t>индекс</a:t>
            </a:r>
            <a:r>
              <a:rPr lang="en-GB" dirty="0">
                <a:solidFill>
                  <a:srgbClr val="000000"/>
                </a:solidFill>
                <a:latin typeface="Times New Roman"/>
              </a:rPr>
              <a:t>: </a:t>
            </a:r>
            <a:r>
              <a:rPr lang="en-GB" dirty="0" smtClean="0">
                <a:solidFill>
                  <a:srgbClr val="000000"/>
                </a:solidFill>
                <a:latin typeface="Times New Roman"/>
              </a:rPr>
              <a:t>D</a:t>
            </a:r>
            <a:r>
              <a:rPr lang="en-US" dirty="0" smtClean="0">
                <a:solidFill>
                  <a:srgbClr val="000000"/>
                </a:solidFill>
                <a:latin typeface="Times New Roman"/>
              </a:rPr>
              <a:t>061203</a:t>
            </a:r>
            <a:endParaRPr dirty="0"/>
          </a:p>
          <a:p>
            <a:pPr algn="r">
              <a:lnSpc>
                <a:spcPct val="100000"/>
              </a:lnSpc>
            </a:pPr>
            <a:r>
              <a:rPr lang="en-GB" dirty="0" err="1">
                <a:solidFill>
                  <a:srgbClr val="000000"/>
                </a:solidFill>
                <a:latin typeface="Times New Roman"/>
              </a:rPr>
              <a:t>Мэдээллийн</a:t>
            </a:r>
            <a:r>
              <a:rPr lang="en-GB" dirty="0">
                <a:solidFill>
                  <a:srgbClr val="000000"/>
                </a:solidFill>
                <a:latin typeface="Times New Roman"/>
              </a:rPr>
              <a:t> </a:t>
            </a:r>
            <a:r>
              <a:rPr lang="en-GB" dirty="0" err="1">
                <a:solidFill>
                  <a:srgbClr val="000000"/>
                </a:solidFill>
                <a:latin typeface="Times New Roman"/>
              </a:rPr>
              <a:t>системийн</a:t>
            </a:r>
            <a:r>
              <a:rPr lang="en-GB" dirty="0">
                <a:solidFill>
                  <a:srgbClr val="000000"/>
                </a:solidFill>
                <a:latin typeface="Times New Roman"/>
              </a:rPr>
              <a:t> </a:t>
            </a:r>
            <a:r>
              <a:rPr lang="en-GB" dirty="0" err="1">
                <a:solidFill>
                  <a:srgbClr val="000000"/>
                </a:solidFill>
                <a:latin typeface="Times New Roman"/>
              </a:rPr>
              <a:t>төсөл</a:t>
            </a:r>
            <a:endParaRPr dirty="0"/>
          </a:p>
        </p:txBody>
      </p:sp>
      <p:sp>
        <p:nvSpPr>
          <p:cNvPr id="7" name="TextShape 1"/>
          <p:cNvSpPr txBox="1"/>
          <p:nvPr/>
        </p:nvSpPr>
        <p:spPr>
          <a:xfrm>
            <a:off x="2148840" y="3249438"/>
            <a:ext cx="7543440" cy="914040"/>
          </a:xfrm>
          <a:prstGeom prst="rect">
            <a:avLst/>
          </a:prstGeom>
        </p:spPr>
        <p:txBody>
          <a:bodyPr anchor="ctr"/>
          <a:lstStyle/>
          <a:p>
            <a:pPr algn="ctr">
              <a:lnSpc>
                <a:spcPct val="100000"/>
              </a:lnSpc>
            </a:pPr>
            <a:r>
              <a:rPr lang="mn-MN" sz="3200" b="1" dirty="0" smtClean="0">
                <a:solidFill>
                  <a:srgbClr val="000000"/>
                </a:solidFill>
                <a:latin typeface="Times New Roman"/>
              </a:rPr>
              <a:t>Хийх ажлын жагсаалтын програм хөгжүүлэх нь</a:t>
            </a:r>
            <a:endParaRPr sz="2400" dirty="0"/>
          </a:p>
        </p:txBody>
      </p:sp>
    </p:spTree>
    <p:extLst>
      <p:ext uri="{BB962C8B-B14F-4D97-AF65-F5344CB8AC3E}">
        <p14:creationId xmlns:p14="http://schemas.microsoft.com/office/powerpoint/2010/main" val="1524578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2"/>
          <p:cNvSpPr txBox="1"/>
          <p:nvPr/>
        </p:nvSpPr>
        <p:spPr>
          <a:xfrm>
            <a:off x="8077080" y="6356520"/>
            <a:ext cx="2133360" cy="364680"/>
          </a:xfrm>
          <a:prstGeom prst="rect">
            <a:avLst/>
          </a:prstGeom>
        </p:spPr>
        <p:txBody>
          <a:bodyPr anchor="ctr"/>
          <a:lstStyle/>
          <a:p>
            <a:pPr algn="r">
              <a:lnSpc>
                <a:spcPct val="100000"/>
              </a:lnSpc>
            </a:pPr>
            <a:fld id="{9403A59C-8FD0-4D2A-96C8-FC40C0F58AAB}" type="slidenum">
              <a:rPr lang="en-GB" sz="1200">
                <a:solidFill>
                  <a:srgbClr val="8B8B8B"/>
                </a:solidFill>
                <a:latin typeface="Calibri"/>
              </a:rPr>
              <a:t>10</a:t>
            </a:fld>
            <a:endParaRPr/>
          </a:p>
        </p:txBody>
      </p:sp>
      <p:sp>
        <p:nvSpPr>
          <p:cNvPr id="3" name="Title 2"/>
          <p:cNvSpPr>
            <a:spLocks noGrp="1"/>
          </p:cNvSpPr>
          <p:nvPr>
            <p:ph type="title"/>
          </p:nvPr>
        </p:nvSpPr>
        <p:spPr>
          <a:xfrm>
            <a:off x="761410" y="2718163"/>
            <a:ext cx="3932237" cy="1600200"/>
          </a:xfrm>
        </p:spPr>
        <p:txBody>
          <a:bodyPr/>
          <a:lstStyle/>
          <a:p>
            <a:pPr algn="ctr"/>
            <a:r>
              <a:rPr lang="en-US" dirty="0">
                <a:solidFill>
                  <a:srgbClr val="000000"/>
                </a:solidFill>
                <a:latin typeface="Calibri"/>
              </a:rPr>
              <a:t>Activity </a:t>
            </a:r>
            <a:r>
              <a:rPr lang="mn-MN" dirty="0" smtClean="0">
                <a:solidFill>
                  <a:srgbClr val="000000"/>
                </a:solidFill>
                <a:latin typeface="Calibri"/>
              </a:rPr>
              <a:t>диаграм</a:t>
            </a:r>
            <a:r>
              <a:rPr lang="en-US" dirty="0" smtClean="0">
                <a:solidFill>
                  <a:srgbClr val="000000"/>
                </a:solidFill>
                <a:latin typeface="Calibri"/>
              </a:rPr>
              <a:t/>
            </a:r>
            <a:br>
              <a:rPr lang="en-US" dirty="0" smtClean="0">
                <a:solidFill>
                  <a:srgbClr val="000000"/>
                </a:solidFill>
                <a:latin typeface="Calibri"/>
              </a:rPr>
            </a:br>
            <a:r>
              <a:rPr lang="en-US" dirty="0" smtClean="0">
                <a:solidFill>
                  <a:srgbClr val="000000"/>
                </a:solidFill>
                <a:latin typeface="Calibri"/>
              </a:rPr>
              <a:t>(</a:t>
            </a:r>
            <a:r>
              <a:rPr lang="mn-MN" dirty="0" smtClean="0">
                <a:solidFill>
                  <a:srgbClr val="000000"/>
                </a:solidFill>
                <a:latin typeface="Calibri"/>
              </a:rPr>
              <a:t>Ажил нэмэх</a:t>
            </a:r>
            <a:r>
              <a:rPr lang="en-US" dirty="0" smtClean="0">
                <a:solidFill>
                  <a:srgbClr val="000000"/>
                </a:solidFill>
                <a:latin typeface="Calibri"/>
              </a:rPr>
              <a:t>)</a:t>
            </a:r>
            <a:r>
              <a:rPr lang="mn-MN" dirty="0" smtClean="0"/>
              <a:t/>
            </a:r>
            <a:br>
              <a:rPr lang="mn-MN" dirty="0" smtClean="0"/>
            </a:b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5942" y="0"/>
            <a:ext cx="5295864" cy="7001311"/>
          </a:xfrm>
          <a:prstGeom prst="rect">
            <a:avLst/>
          </a:prstGeom>
        </p:spPr>
      </p:pic>
    </p:spTree>
    <p:extLst>
      <p:ext uri="{BB962C8B-B14F-4D97-AF65-F5344CB8AC3E}">
        <p14:creationId xmlns:p14="http://schemas.microsoft.com/office/powerpoint/2010/main" val="2207629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2"/>
          <p:cNvSpPr txBox="1"/>
          <p:nvPr/>
        </p:nvSpPr>
        <p:spPr>
          <a:xfrm>
            <a:off x="8077080" y="6356520"/>
            <a:ext cx="2133360" cy="364680"/>
          </a:xfrm>
          <a:prstGeom prst="rect">
            <a:avLst/>
          </a:prstGeom>
        </p:spPr>
        <p:txBody>
          <a:bodyPr anchor="ctr"/>
          <a:lstStyle/>
          <a:p>
            <a:pPr algn="r">
              <a:lnSpc>
                <a:spcPct val="100000"/>
              </a:lnSpc>
            </a:pPr>
            <a:fld id="{9403A59C-8FD0-4D2A-96C8-FC40C0F58AAB}" type="slidenum">
              <a:rPr lang="en-GB" sz="1200">
                <a:solidFill>
                  <a:srgbClr val="8B8B8B"/>
                </a:solidFill>
                <a:latin typeface="Calibri"/>
              </a:rPr>
              <a:t>11</a:t>
            </a:fld>
            <a:endParaRPr/>
          </a:p>
        </p:txBody>
      </p:sp>
      <p:sp>
        <p:nvSpPr>
          <p:cNvPr id="3" name="Title 2"/>
          <p:cNvSpPr>
            <a:spLocks noGrp="1"/>
          </p:cNvSpPr>
          <p:nvPr>
            <p:ph type="title"/>
          </p:nvPr>
        </p:nvSpPr>
        <p:spPr>
          <a:xfrm>
            <a:off x="761410" y="2718163"/>
            <a:ext cx="3932237" cy="1600200"/>
          </a:xfrm>
        </p:spPr>
        <p:txBody>
          <a:bodyPr/>
          <a:lstStyle/>
          <a:p>
            <a:pPr algn="ctr"/>
            <a:r>
              <a:rPr lang="en-US" dirty="0">
                <a:solidFill>
                  <a:srgbClr val="000000"/>
                </a:solidFill>
                <a:latin typeface="Calibri"/>
              </a:rPr>
              <a:t>Activity </a:t>
            </a:r>
            <a:r>
              <a:rPr lang="mn-MN" dirty="0" smtClean="0">
                <a:solidFill>
                  <a:srgbClr val="000000"/>
                </a:solidFill>
                <a:latin typeface="Calibri"/>
              </a:rPr>
              <a:t>диаграм</a:t>
            </a:r>
            <a:r>
              <a:rPr lang="en-US" dirty="0" smtClean="0">
                <a:solidFill>
                  <a:srgbClr val="000000"/>
                </a:solidFill>
                <a:latin typeface="Calibri"/>
              </a:rPr>
              <a:t/>
            </a:r>
            <a:br>
              <a:rPr lang="en-US" dirty="0" smtClean="0">
                <a:solidFill>
                  <a:srgbClr val="000000"/>
                </a:solidFill>
                <a:latin typeface="Calibri"/>
              </a:rPr>
            </a:br>
            <a:r>
              <a:rPr lang="en-US" dirty="0" smtClean="0">
                <a:solidFill>
                  <a:srgbClr val="000000"/>
                </a:solidFill>
                <a:latin typeface="Calibri"/>
              </a:rPr>
              <a:t>(</a:t>
            </a:r>
            <a:r>
              <a:rPr lang="mn-MN" dirty="0" smtClean="0">
                <a:solidFill>
                  <a:srgbClr val="000000"/>
                </a:solidFill>
                <a:latin typeface="Calibri"/>
              </a:rPr>
              <a:t>Ажил засварлах</a:t>
            </a:r>
            <a:r>
              <a:rPr lang="en-US" dirty="0" smtClean="0">
                <a:solidFill>
                  <a:srgbClr val="000000"/>
                </a:solidFill>
                <a:latin typeface="Calibri"/>
              </a:rPr>
              <a:t>)</a:t>
            </a:r>
            <a:r>
              <a:rPr lang="mn-MN" dirty="0" smtClean="0"/>
              <a:t/>
            </a:r>
            <a:br>
              <a:rPr lang="mn-MN" dirty="0" smtClean="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246" y="210956"/>
            <a:ext cx="6407668" cy="6327904"/>
          </a:xfrm>
          <a:prstGeom prst="rect">
            <a:avLst/>
          </a:prstGeom>
        </p:spPr>
      </p:pic>
    </p:spTree>
    <p:extLst>
      <p:ext uri="{BB962C8B-B14F-4D97-AF65-F5344CB8AC3E}">
        <p14:creationId xmlns:p14="http://schemas.microsoft.com/office/powerpoint/2010/main" val="1068918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2"/>
          <p:cNvSpPr txBox="1"/>
          <p:nvPr/>
        </p:nvSpPr>
        <p:spPr>
          <a:xfrm>
            <a:off x="8077080" y="6356520"/>
            <a:ext cx="2133360" cy="364680"/>
          </a:xfrm>
          <a:prstGeom prst="rect">
            <a:avLst/>
          </a:prstGeom>
        </p:spPr>
        <p:txBody>
          <a:bodyPr anchor="ctr"/>
          <a:lstStyle/>
          <a:p>
            <a:pPr algn="r">
              <a:lnSpc>
                <a:spcPct val="100000"/>
              </a:lnSpc>
            </a:pPr>
            <a:fld id="{9403A59C-8FD0-4D2A-96C8-FC40C0F58AAB}" type="slidenum">
              <a:rPr lang="en-GB" sz="1200">
                <a:solidFill>
                  <a:srgbClr val="8B8B8B"/>
                </a:solidFill>
                <a:latin typeface="Calibri"/>
              </a:rPr>
              <a:t>12</a:t>
            </a:fld>
            <a:endParaRPr/>
          </a:p>
        </p:txBody>
      </p:sp>
      <p:sp>
        <p:nvSpPr>
          <p:cNvPr id="3" name="Title 2"/>
          <p:cNvSpPr>
            <a:spLocks noGrp="1"/>
          </p:cNvSpPr>
          <p:nvPr>
            <p:ph type="title"/>
          </p:nvPr>
        </p:nvSpPr>
        <p:spPr>
          <a:xfrm>
            <a:off x="761410" y="2718163"/>
            <a:ext cx="3932237" cy="1600200"/>
          </a:xfrm>
        </p:spPr>
        <p:txBody>
          <a:bodyPr/>
          <a:lstStyle/>
          <a:p>
            <a:pPr algn="ctr"/>
            <a:r>
              <a:rPr lang="en-US" dirty="0">
                <a:solidFill>
                  <a:srgbClr val="000000"/>
                </a:solidFill>
                <a:latin typeface="Calibri"/>
              </a:rPr>
              <a:t>Activity </a:t>
            </a:r>
            <a:r>
              <a:rPr lang="mn-MN" dirty="0" smtClean="0">
                <a:solidFill>
                  <a:srgbClr val="000000"/>
                </a:solidFill>
                <a:latin typeface="Calibri"/>
              </a:rPr>
              <a:t>диаграм</a:t>
            </a:r>
            <a:r>
              <a:rPr lang="en-US" dirty="0" smtClean="0">
                <a:solidFill>
                  <a:srgbClr val="000000"/>
                </a:solidFill>
                <a:latin typeface="Calibri"/>
              </a:rPr>
              <a:t/>
            </a:r>
            <a:br>
              <a:rPr lang="en-US" dirty="0" smtClean="0">
                <a:solidFill>
                  <a:srgbClr val="000000"/>
                </a:solidFill>
                <a:latin typeface="Calibri"/>
              </a:rPr>
            </a:br>
            <a:r>
              <a:rPr lang="en-US" dirty="0" smtClean="0">
                <a:solidFill>
                  <a:srgbClr val="000000"/>
                </a:solidFill>
                <a:latin typeface="Calibri"/>
              </a:rPr>
              <a:t>(</a:t>
            </a:r>
            <a:r>
              <a:rPr lang="mn-MN" dirty="0" smtClean="0">
                <a:solidFill>
                  <a:srgbClr val="000000"/>
                </a:solidFill>
                <a:latin typeface="Calibri"/>
              </a:rPr>
              <a:t>Ажил дуусгах</a:t>
            </a:r>
            <a:r>
              <a:rPr lang="en-US" dirty="0" smtClean="0">
                <a:solidFill>
                  <a:srgbClr val="000000"/>
                </a:solidFill>
                <a:latin typeface="Calibri"/>
              </a:rPr>
              <a:t>)</a:t>
            </a:r>
            <a:r>
              <a:rPr lang="mn-MN" dirty="0" smtClean="0"/>
              <a:t/>
            </a:r>
            <a:br>
              <a:rPr lang="mn-MN" dirty="0" smtClean="0"/>
            </a:b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733" y="366575"/>
            <a:ext cx="5933267" cy="6172285"/>
          </a:xfrm>
          <a:prstGeom prst="rect">
            <a:avLst/>
          </a:prstGeom>
        </p:spPr>
      </p:pic>
    </p:spTree>
    <p:extLst>
      <p:ext uri="{BB962C8B-B14F-4D97-AF65-F5344CB8AC3E}">
        <p14:creationId xmlns:p14="http://schemas.microsoft.com/office/powerpoint/2010/main" val="1432292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544285" y="2687475"/>
            <a:ext cx="3165567" cy="1142640"/>
          </a:xfrm>
          <a:prstGeom prst="rect">
            <a:avLst/>
          </a:prstGeom>
        </p:spPr>
        <p:txBody>
          <a:bodyPr anchor="ctr"/>
          <a:lstStyle/>
          <a:p>
            <a:pPr algn="ctr">
              <a:lnSpc>
                <a:spcPct val="100000"/>
              </a:lnSpc>
            </a:pPr>
            <a:r>
              <a:rPr lang="en-US" sz="4400" dirty="0" smtClean="0">
                <a:solidFill>
                  <a:srgbClr val="000000"/>
                </a:solidFill>
                <a:latin typeface="Calibri"/>
              </a:rPr>
              <a:t>ERD </a:t>
            </a:r>
            <a:r>
              <a:rPr lang="en-US" sz="4400" dirty="0" err="1">
                <a:solidFill>
                  <a:srgbClr val="000000"/>
                </a:solidFill>
                <a:latin typeface="Calibri"/>
              </a:rPr>
              <a:t>диаграм</a:t>
            </a:r>
            <a:endParaRPr dirty="0"/>
          </a:p>
        </p:txBody>
      </p:sp>
      <p:sp>
        <p:nvSpPr>
          <p:cNvPr id="140" name="TextShape 2"/>
          <p:cNvSpPr txBox="1"/>
          <p:nvPr/>
        </p:nvSpPr>
        <p:spPr>
          <a:xfrm>
            <a:off x="8077080" y="6356520"/>
            <a:ext cx="2133360" cy="364680"/>
          </a:xfrm>
          <a:prstGeom prst="rect">
            <a:avLst/>
          </a:prstGeom>
        </p:spPr>
        <p:txBody>
          <a:bodyPr anchor="ctr"/>
          <a:lstStyle/>
          <a:p>
            <a:pPr algn="r">
              <a:lnSpc>
                <a:spcPct val="100000"/>
              </a:lnSpc>
            </a:pPr>
            <a:fld id="{C9AF535F-194A-4B09-B876-AD3E07703C7C}" type="slidenum">
              <a:rPr lang="en-GB" sz="1200">
                <a:solidFill>
                  <a:srgbClr val="8B8B8B"/>
                </a:solidFill>
                <a:latin typeface="Calibri"/>
              </a:rPr>
              <a:t>13</a:t>
            </a:fld>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502" y="0"/>
            <a:ext cx="6704104" cy="6517591"/>
          </a:xfrm>
          <a:prstGeom prst="rect">
            <a:avLst/>
          </a:prstGeom>
        </p:spPr>
      </p:pic>
    </p:spTree>
    <p:extLst>
      <p:ext uri="{BB962C8B-B14F-4D97-AF65-F5344CB8AC3E}">
        <p14:creationId xmlns:p14="http://schemas.microsoft.com/office/powerpoint/2010/main" val="1597572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134983" y="2740113"/>
            <a:ext cx="3165567" cy="1142640"/>
          </a:xfrm>
          <a:prstGeom prst="rect">
            <a:avLst/>
          </a:prstGeom>
        </p:spPr>
        <p:txBody>
          <a:bodyPr anchor="ctr"/>
          <a:lstStyle/>
          <a:p>
            <a:pPr algn="ctr">
              <a:lnSpc>
                <a:spcPct val="100000"/>
              </a:lnSpc>
            </a:pPr>
            <a:r>
              <a:rPr lang="en-US" sz="4400" dirty="0" err="1">
                <a:solidFill>
                  <a:srgbClr val="000000"/>
                </a:solidFill>
                <a:latin typeface="Calibri"/>
              </a:rPr>
              <a:t>Класс</a:t>
            </a:r>
            <a:r>
              <a:rPr lang="en-US" sz="4400" dirty="0">
                <a:solidFill>
                  <a:srgbClr val="000000"/>
                </a:solidFill>
                <a:latin typeface="Calibri"/>
              </a:rPr>
              <a:t> </a:t>
            </a:r>
            <a:r>
              <a:rPr lang="en-US" sz="4400" dirty="0" err="1">
                <a:solidFill>
                  <a:srgbClr val="000000"/>
                </a:solidFill>
                <a:latin typeface="Calibri"/>
              </a:rPr>
              <a:t>диаграм</a:t>
            </a:r>
            <a:endParaRPr dirty="0"/>
          </a:p>
        </p:txBody>
      </p:sp>
      <p:sp>
        <p:nvSpPr>
          <p:cNvPr id="140" name="TextShape 2"/>
          <p:cNvSpPr txBox="1"/>
          <p:nvPr/>
        </p:nvSpPr>
        <p:spPr>
          <a:xfrm>
            <a:off x="8077080" y="6356520"/>
            <a:ext cx="2133360" cy="364680"/>
          </a:xfrm>
          <a:prstGeom prst="rect">
            <a:avLst/>
          </a:prstGeom>
        </p:spPr>
        <p:txBody>
          <a:bodyPr anchor="ctr"/>
          <a:lstStyle/>
          <a:p>
            <a:pPr algn="r">
              <a:lnSpc>
                <a:spcPct val="100000"/>
              </a:lnSpc>
            </a:pPr>
            <a:fld id="{C9AF535F-194A-4B09-B876-AD3E07703C7C}" type="slidenum">
              <a:rPr lang="en-GB" sz="1200">
                <a:solidFill>
                  <a:srgbClr val="8B8B8B"/>
                </a:solidFill>
                <a:latin typeface="Calibri"/>
              </a:rPr>
              <a:t>14</a:t>
            </a:fld>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290" y="0"/>
            <a:ext cx="8087344" cy="6858000"/>
          </a:xfrm>
          <a:prstGeom prst="rect">
            <a:avLst/>
          </a:prstGeom>
        </p:spPr>
      </p:pic>
    </p:spTree>
    <p:extLst>
      <p:ext uri="{BB962C8B-B14F-4D97-AF65-F5344CB8AC3E}">
        <p14:creationId xmlns:p14="http://schemas.microsoft.com/office/powerpoint/2010/main" val="2229120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296091" y="2181855"/>
            <a:ext cx="3152504" cy="2703654"/>
          </a:xfrm>
          <a:prstGeom prst="rect">
            <a:avLst/>
          </a:prstGeom>
        </p:spPr>
        <p:txBody>
          <a:bodyPr anchor="ctr"/>
          <a:lstStyle/>
          <a:p>
            <a:pPr algn="ctr">
              <a:lnSpc>
                <a:spcPct val="100000"/>
              </a:lnSpc>
            </a:pPr>
            <a:r>
              <a:rPr lang="mn-MN" sz="4400" dirty="0" smtClean="0">
                <a:solidFill>
                  <a:srgbClr val="000000"/>
                </a:solidFill>
                <a:latin typeface="Calibri"/>
              </a:rPr>
              <a:t>Дарааллын</a:t>
            </a:r>
            <a:r>
              <a:rPr lang="en-US" sz="4400" dirty="0" smtClean="0">
                <a:solidFill>
                  <a:srgbClr val="000000"/>
                </a:solidFill>
                <a:latin typeface="Calibri"/>
              </a:rPr>
              <a:t> </a:t>
            </a:r>
            <a:r>
              <a:rPr lang="en-US" sz="4400" dirty="0" err="1" smtClean="0">
                <a:solidFill>
                  <a:srgbClr val="000000"/>
                </a:solidFill>
                <a:latin typeface="Calibri"/>
              </a:rPr>
              <a:t>диаграм</a:t>
            </a:r>
            <a:r>
              <a:rPr lang="mn-MN" sz="4400" dirty="0" smtClean="0">
                <a:solidFill>
                  <a:srgbClr val="000000"/>
                </a:solidFill>
                <a:latin typeface="Calibri"/>
              </a:rPr>
              <a:t>м</a:t>
            </a:r>
          </a:p>
          <a:p>
            <a:pPr algn="ctr">
              <a:lnSpc>
                <a:spcPct val="100000"/>
              </a:lnSpc>
            </a:pPr>
            <a:r>
              <a:rPr lang="en-US" sz="4400" dirty="0" smtClean="0">
                <a:solidFill>
                  <a:srgbClr val="000000"/>
                </a:solidFill>
                <a:latin typeface="Calibri"/>
              </a:rPr>
              <a:t>(</a:t>
            </a:r>
            <a:r>
              <a:rPr lang="mn-MN" sz="4400" dirty="0" smtClean="0">
                <a:solidFill>
                  <a:srgbClr val="000000"/>
                </a:solidFill>
                <a:latin typeface="Calibri"/>
              </a:rPr>
              <a:t>Төрөл нэмэх</a:t>
            </a:r>
            <a:r>
              <a:rPr lang="en-US" sz="4400" dirty="0" smtClean="0">
                <a:solidFill>
                  <a:srgbClr val="000000"/>
                </a:solidFill>
                <a:latin typeface="Calibri"/>
              </a:rPr>
              <a:t>)</a:t>
            </a:r>
            <a:endParaRPr dirty="0"/>
          </a:p>
        </p:txBody>
      </p:sp>
      <p:sp>
        <p:nvSpPr>
          <p:cNvPr id="140" name="TextShape 2"/>
          <p:cNvSpPr txBox="1"/>
          <p:nvPr/>
        </p:nvSpPr>
        <p:spPr>
          <a:xfrm>
            <a:off x="8077080" y="6356520"/>
            <a:ext cx="2133360" cy="364680"/>
          </a:xfrm>
          <a:prstGeom prst="rect">
            <a:avLst/>
          </a:prstGeom>
        </p:spPr>
        <p:txBody>
          <a:bodyPr anchor="ctr"/>
          <a:lstStyle/>
          <a:p>
            <a:pPr algn="r">
              <a:lnSpc>
                <a:spcPct val="100000"/>
              </a:lnSpc>
            </a:pPr>
            <a:fld id="{C9AF535F-194A-4B09-B876-AD3E07703C7C}" type="slidenum">
              <a:rPr lang="en-GB" sz="1200">
                <a:solidFill>
                  <a:srgbClr val="8B8B8B"/>
                </a:solidFill>
                <a:latin typeface="Calibri"/>
              </a:rPr>
              <a:t>15</a:t>
            </a:fld>
            <a:endParaRPr/>
          </a:p>
        </p:txBody>
      </p:sp>
      <p:pic>
        <p:nvPicPr>
          <p:cNvPr id="2" name="Picture 1"/>
          <p:cNvPicPr>
            <a:picLocks noChangeAspect="1"/>
          </p:cNvPicPr>
          <p:nvPr/>
        </p:nvPicPr>
        <p:blipFill>
          <a:blip r:embed="rId2"/>
          <a:stretch>
            <a:fillRect/>
          </a:stretch>
        </p:blipFill>
        <p:spPr>
          <a:xfrm>
            <a:off x="4288972" y="0"/>
            <a:ext cx="7903028" cy="6980593"/>
          </a:xfrm>
          <a:prstGeom prst="rect">
            <a:avLst/>
          </a:prstGeom>
        </p:spPr>
      </p:pic>
    </p:spTree>
    <p:extLst>
      <p:ext uri="{BB962C8B-B14F-4D97-AF65-F5344CB8AC3E}">
        <p14:creationId xmlns:p14="http://schemas.microsoft.com/office/powerpoint/2010/main" val="10147060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296091" y="2181855"/>
            <a:ext cx="3152504" cy="2703654"/>
          </a:xfrm>
          <a:prstGeom prst="rect">
            <a:avLst/>
          </a:prstGeom>
        </p:spPr>
        <p:txBody>
          <a:bodyPr anchor="ctr"/>
          <a:lstStyle/>
          <a:p>
            <a:pPr algn="ctr">
              <a:lnSpc>
                <a:spcPct val="100000"/>
              </a:lnSpc>
            </a:pPr>
            <a:r>
              <a:rPr lang="mn-MN" sz="4400" dirty="0" smtClean="0">
                <a:solidFill>
                  <a:srgbClr val="000000"/>
                </a:solidFill>
                <a:latin typeface="Calibri"/>
              </a:rPr>
              <a:t>Дарааллын</a:t>
            </a:r>
            <a:r>
              <a:rPr lang="en-US" sz="4400" dirty="0" smtClean="0">
                <a:solidFill>
                  <a:srgbClr val="000000"/>
                </a:solidFill>
                <a:latin typeface="Calibri"/>
              </a:rPr>
              <a:t> </a:t>
            </a:r>
            <a:r>
              <a:rPr lang="en-US" sz="4400" dirty="0" err="1" smtClean="0">
                <a:solidFill>
                  <a:srgbClr val="000000"/>
                </a:solidFill>
                <a:latin typeface="Calibri"/>
              </a:rPr>
              <a:t>диаграм</a:t>
            </a:r>
            <a:r>
              <a:rPr lang="mn-MN" sz="4400" dirty="0" smtClean="0">
                <a:solidFill>
                  <a:srgbClr val="000000"/>
                </a:solidFill>
                <a:latin typeface="Calibri"/>
              </a:rPr>
              <a:t>м</a:t>
            </a:r>
          </a:p>
          <a:p>
            <a:pPr algn="ctr">
              <a:lnSpc>
                <a:spcPct val="100000"/>
              </a:lnSpc>
            </a:pPr>
            <a:r>
              <a:rPr lang="en-US" sz="4400" dirty="0" smtClean="0">
                <a:solidFill>
                  <a:srgbClr val="000000"/>
                </a:solidFill>
                <a:latin typeface="Calibri"/>
              </a:rPr>
              <a:t>(</a:t>
            </a:r>
            <a:r>
              <a:rPr lang="mn-MN" sz="4400" dirty="0" smtClean="0">
                <a:solidFill>
                  <a:srgbClr val="000000"/>
                </a:solidFill>
                <a:latin typeface="Calibri"/>
              </a:rPr>
              <a:t>Жагсаалт нэмэх</a:t>
            </a:r>
            <a:r>
              <a:rPr lang="en-US" sz="4400" dirty="0" smtClean="0">
                <a:solidFill>
                  <a:srgbClr val="000000"/>
                </a:solidFill>
                <a:latin typeface="Calibri"/>
              </a:rPr>
              <a:t>)</a:t>
            </a:r>
            <a:endParaRPr dirty="0"/>
          </a:p>
        </p:txBody>
      </p:sp>
      <p:sp>
        <p:nvSpPr>
          <p:cNvPr id="140" name="TextShape 2"/>
          <p:cNvSpPr txBox="1"/>
          <p:nvPr/>
        </p:nvSpPr>
        <p:spPr>
          <a:xfrm>
            <a:off x="8077080" y="6356520"/>
            <a:ext cx="2133360" cy="364680"/>
          </a:xfrm>
          <a:prstGeom prst="rect">
            <a:avLst/>
          </a:prstGeom>
        </p:spPr>
        <p:txBody>
          <a:bodyPr anchor="ctr"/>
          <a:lstStyle/>
          <a:p>
            <a:pPr algn="r">
              <a:lnSpc>
                <a:spcPct val="100000"/>
              </a:lnSpc>
            </a:pPr>
            <a:fld id="{C9AF535F-194A-4B09-B876-AD3E07703C7C}" type="slidenum">
              <a:rPr lang="en-GB" sz="1200">
                <a:solidFill>
                  <a:srgbClr val="8B8B8B"/>
                </a:solidFill>
                <a:latin typeface="Calibri"/>
              </a:rPr>
              <a:t>16</a:t>
            </a:fld>
            <a:endParaRPr/>
          </a:p>
        </p:txBody>
      </p:sp>
      <p:pic>
        <p:nvPicPr>
          <p:cNvPr id="3" name="Picture 2"/>
          <p:cNvPicPr>
            <a:picLocks noChangeAspect="1"/>
          </p:cNvPicPr>
          <p:nvPr/>
        </p:nvPicPr>
        <p:blipFill>
          <a:blip r:embed="rId2"/>
          <a:stretch>
            <a:fillRect/>
          </a:stretch>
        </p:blipFill>
        <p:spPr>
          <a:xfrm>
            <a:off x="3448594" y="-1"/>
            <a:ext cx="8743405" cy="7255745"/>
          </a:xfrm>
          <a:prstGeom prst="rect">
            <a:avLst/>
          </a:prstGeom>
        </p:spPr>
      </p:pic>
    </p:spTree>
    <p:extLst>
      <p:ext uri="{BB962C8B-B14F-4D97-AF65-F5344CB8AC3E}">
        <p14:creationId xmlns:p14="http://schemas.microsoft.com/office/powerpoint/2010/main" val="1171482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296091" y="2181855"/>
            <a:ext cx="3152504" cy="2703654"/>
          </a:xfrm>
          <a:prstGeom prst="rect">
            <a:avLst/>
          </a:prstGeom>
        </p:spPr>
        <p:txBody>
          <a:bodyPr anchor="ctr"/>
          <a:lstStyle/>
          <a:p>
            <a:pPr algn="ctr">
              <a:lnSpc>
                <a:spcPct val="100000"/>
              </a:lnSpc>
            </a:pPr>
            <a:r>
              <a:rPr lang="mn-MN" sz="4400" dirty="0" smtClean="0">
                <a:solidFill>
                  <a:srgbClr val="000000"/>
                </a:solidFill>
                <a:latin typeface="Calibri"/>
              </a:rPr>
              <a:t>Дарааллын</a:t>
            </a:r>
            <a:r>
              <a:rPr lang="en-US" sz="4400" dirty="0" smtClean="0">
                <a:solidFill>
                  <a:srgbClr val="000000"/>
                </a:solidFill>
                <a:latin typeface="Calibri"/>
              </a:rPr>
              <a:t> </a:t>
            </a:r>
            <a:r>
              <a:rPr lang="en-US" sz="4400" dirty="0" err="1" smtClean="0">
                <a:solidFill>
                  <a:srgbClr val="000000"/>
                </a:solidFill>
                <a:latin typeface="Calibri"/>
              </a:rPr>
              <a:t>диаграм</a:t>
            </a:r>
            <a:r>
              <a:rPr lang="mn-MN" sz="4400" dirty="0" smtClean="0">
                <a:solidFill>
                  <a:srgbClr val="000000"/>
                </a:solidFill>
                <a:latin typeface="Calibri"/>
              </a:rPr>
              <a:t>м</a:t>
            </a:r>
          </a:p>
          <a:p>
            <a:pPr algn="ctr">
              <a:lnSpc>
                <a:spcPct val="100000"/>
              </a:lnSpc>
            </a:pPr>
            <a:r>
              <a:rPr lang="en-US" sz="4400" dirty="0" smtClean="0">
                <a:solidFill>
                  <a:srgbClr val="000000"/>
                </a:solidFill>
                <a:latin typeface="Calibri"/>
              </a:rPr>
              <a:t>(</a:t>
            </a:r>
            <a:r>
              <a:rPr lang="mn-MN" sz="4400" dirty="0" smtClean="0">
                <a:solidFill>
                  <a:srgbClr val="000000"/>
                </a:solidFill>
                <a:latin typeface="Calibri"/>
              </a:rPr>
              <a:t>Ажил нэмэх</a:t>
            </a:r>
            <a:r>
              <a:rPr lang="en-US" sz="4400" dirty="0" smtClean="0">
                <a:solidFill>
                  <a:srgbClr val="000000"/>
                </a:solidFill>
                <a:latin typeface="Calibri"/>
              </a:rPr>
              <a:t>)</a:t>
            </a:r>
            <a:endParaRPr dirty="0"/>
          </a:p>
        </p:txBody>
      </p:sp>
      <p:sp>
        <p:nvSpPr>
          <p:cNvPr id="140" name="TextShape 2"/>
          <p:cNvSpPr txBox="1"/>
          <p:nvPr/>
        </p:nvSpPr>
        <p:spPr>
          <a:xfrm>
            <a:off x="8077080" y="6356520"/>
            <a:ext cx="2133360" cy="364680"/>
          </a:xfrm>
          <a:prstGeom prst="rect">
            <a:avLst/>
          </a:prstGeom>
        </p:spPr>
        <p:txBody>
          <a:bodyPr anchor="ctr"/>
          <a:lstStyle/>
          <a:p>
            <a:pPr algn="r">
              <a:lnSpc>
                <a:spcPct val="100000"/>
              </a:lnSpc>
            </a:pPr>
            <a:fld id="{C9AF535F-194A-4B09-B876-AD3E07703C7C}" type="slidenum">
              <a:rPr lang="en-GB" sz="1200">
                <a:solidFill>
                  <a:srgbClr val="8B8B8B"/>
                </a:solidFill>
                <a:latin typeface="Calibri"/>
              </a:rPr>
              <a:t>17</a:t>
            </a:fld>
            <a:endParaRPr/>
          </a:p>
        </p:txBody>
      </p:sp>
      <p:pic>
        <p:nvPicPr>
          <p:cNvPr id="4" name="Picture 3"/>
          <p:cNvPicPr>
            <a:picLocks noChangeAspect="1"/>
          </p:cNvPicPr>
          <p:nvPr/>
        </p:nvPicPr>
        <p:blipFill>
          <a:blip r:embed="rId2"/>
          <a:stretch>
            <a:fillRect/>
          </a:stretch>
        </p:blipFill>
        <p:spPr>
          <a:xfrm>
            <a:off x="3731079" y="0"/>
            <a:ext cx="8460921" cy="6914700"/>
          </a:xfrm>
          <a:prstGeom prst="rect">
            <a:avLst/>
          </a:prstGeom>
        </p:spPr>
      </p:pic>
    </p:spTree>
    <p:extLst>
      <p:ext uri="{BB962C8B-B14F-4D97-AF65-F5344CB8AC3E}">
        <p14:creationId xmlns:p14="http://schemas.microsoft.com/office/powerpoint/2010/main" val="30273639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936172" y="274680"/>
            <a:ext cx="6979920" cy="652784"/>
          </a:xfrm>
          <a:prstGeom prst="rect">
            <a:avLst/>
          </a:prstGeom>
        </p:spPr>
        <p:txBody>
          <a:bodyPr anchor="ctr"/>
          <a:lstStyle/>
          <a:p>
            <a:pPr algn="ctr">
              <a:lnSpc>
                <a:spcPct val="100000"/>
              </a:lnSpc>
            </a:pPr>
            <a:r>
              <a:rPr lang="mn-MN" sz="3200" dirty="0" smtClean="0">
                <a:solidFill>
                  <a:srgbClr val="000000"/>
                </a:solidFill>
                <a:latin typeface="Calibri"/>
              </a:rPr>
              <a:t>Ажлын т</a:t>
            </a:r>
            <a:r>
              <a:rPr lang="mn-MN" sz="3200" dirty="0" smtClean="0">
                <a:solidFill>
                  <a:srgbClr val="000000"/>
                </a:solidFill>
                <a:latin typeface="Calibri"/>
              </a:rPr>
              <a:t>өлөв шилжилтийн диаграм</a:t>
            </a:r>
            <a:endParaRPr sz="1200" dirty="0"/>
          </a:p>
        </p:txBody>
      </p:sp>
      <p:sp>
        <p:nvSpPr>
          <p:cNvPr id="140" name="TextShape 2"/>
          <p:cNvSpPr txBox="1"/>
          <p:nvPr/>
        </p:nvSpPr>
        <p:spPr>
          <a:xfrm>
            <a:off x="8077080" y="6356520"/>
            <a:ext cx="2133360" cy="364680"/>
          </a:xfrm>
          <a:prstGeom prst="rect">
            <a:avLst/>
          </a:prstGeom>
        </p:spPr>
        <p:txBody>
          <a:bodyPr anchor="ctr"/>
          <a:lstStyle/>
          <a:p>
            <a:pPr algn="r">
              <a:lnSpc>
                <a:spcPct val="100000"/>
              </a:lnSpc>
            </a:pPr>
            <a:fld id="{C9AF535F-194A-4B09-B876-AD3E07703C7C}" type="slidenum">
              <a:rPr lang="en-GB" sz="1200">
                <a:solidFill>
                  <a:srgbClr val="8B8B8B"/>
                </a:solidFill>
                <a:latin typeface="Calibri"/>
              </a:rPr>
              <a:t>18</a:t>
            </a:fld>
            <a:endParaRPr/>
          </a:p>
        </p:txBody>
      </p:sp>
      <p:pic>
        <p:nvPicPr>
          <p:cNvPr id="3" name="Picture 2"/>
          <p:cNvPicPr>
            <a:picLocks noChangeAspect="1"/>
          </p:cNvPicPr>
          <p:nvPr/>
        </p:nvPicPr>
        <p:blipFill>
          <a:blip r:embed="rId2"/>
          <a:stretch>
            <a:fillRect/>
          </a:stretch>
        </p:blipFill>
        <p:spPr>
          <a:xfrm>
            <a:off x="1335269" y="1185589"/>
            <a:ext cx="9559154" cy="5847433"/>
          </a:xfrm>
          <a:prstGeom prst="rect">
            <a:avLst/>
          </a:prstGeom>
        </p:spPr>
      </p:pic>
    </p:spTree>
    <p:extLst>
      <p:ext uri="{BB962C8B-B14F-4D97-AF65-F5344CB8AC3E}">
        <p14:creationId xmlns:p14="http://schemas.microsoft.com/office/powerpoint/2010/main" val="2353182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1550125" y="265350"/>
            <a:ext cx="9043852" cy="662113"/>
          </a:xfrm>
          <a:prstGeom prst="rect">
            <a:avLst/>
          </a:prstGeom>
        </p:spPr>
        <p:txBody>
          <a:bodyPr anchor="ctr"/>
          <a:lstStyle/>
          <a:p>
            <a:pPr algn="ctr">
              <a:lnSpc>
                <a:spcPct val="100000"/>
              </a:lnSpc>
            </a:pPr>
            <a:r>
              <a:rPr lang="mn-MN" sz="4400" dirty="0" smtClean="0">
                <a:solidFill>
                  <a:srgbClr val="000000"/>
                </a:solidFill>
                <a:latin typeface="Calibri"/>
              </a:rPr>
              <a:t>Дэлгэцийн зохиомж </a:t>
            </a:r>
            <a:r>
              <a:rPr lang="en-US" sz="4400" dirty="0" smtClean="0">
                <a:solidFill>
                  <a:srgbClr val="000000"/>
                </a:solidFill>
                <a:latin typeface="Calibri"/>
              </a:rPr>
              <a:t>(</a:t>
            </a:r>
            <a:r>
              <a:rPr lang="mn-MN" sz="4400" dirty="0" smtClean="0">
                <a:solidFill>
                  <a:srgbClr val="000000"/>
                </a:solidFill>
                <a:latin typeface="Calibri"/>
              </a:rPr>
              <a:t>Үндсэн</a:t>
            </a:r>
            <a:r>
              <a:rPr lang="en-US" sz="4400" dirty="0" smtClean="0">
                <a:solidFill>
                  <a:srgbClr val="000000"/>
                </a:solidFill>
                <a:latin typeface="Calibri"/>
              </a:rPr>
              <a:t>)</a:t>
            </a:r>
            <a:endParaRPr dirty="0"/>
          </a:p>
        </p:txBody>
      </p:sp>
      <p:sp>
        <p:nvSpPr>
          <p:cNvPr id="140" name="TextShape 2"/>
          <p:cNvSpPr txBox="1"/>
          <p:nvPr/>
        </p:nvSpPr>
        <p:spPr>
          <a:xfrm>
            <a:off x="8077080" y="6356520"/>
            <a:ext cx="2133360" cy="364680"/>
          </a:xfrm>
          <a:prstGeom prst="rect">
            <a:avLst/>
          </a:prstGeom>
        </p:spPr>
        <p:txBody>
          <a:bodyPr anchor="ctr"/>
          <a:lstStyle/>
          <a:p>
            <a:pPr algn="r">
              <a:lnSpc>
                <a:spcPct val="100000"/>
              </a:lnSpc>
            </a:pPr>
            <a:fld id="{C9AF535F-194A-4B09-B876-AD3E07703C7C}" type="slidenum">
              <a:rPr lang="en-GB" sz="1200">
                <a:solidFill>
                  <a:srgbClr val="8B8B8B"/>
                </a:solidFill>
                <a:latin typeface="Calibri"/>
              </a:rPr>
              <a:t>19</a:t>
            </a:fld>
            <a:endParaRPr/>
          </a:p>
        </p:txBody>
      </p:sp>
      <p:pic>
        <p:nvPicPr>
          <p:cNvPr id="3" name="Picture 2"/>
          <p:cNvPicPr>
            <a:picLocks noChangeAspect="1"/>
          </p:cNvPicPr>
          <p:nvPr/>
        </p:nvPicPr>
        <p:blipFill>
          <a:blip r:embed="rId2"/>
          <a:stretch>
            <a:fillRect/>
          </a:stretch>
        </p:blipFill>
        <p:spPr>
          <a:xfrm>
            <a:off x="917257" y="1143123"/>
            <a:ext cx="10699675" cy="5395737"/>
          </a:xfrm>
          <a:prstGeom prst="rect">
            <a:avLst/>
          </a:prstGeom>
        </p:spPr>
      </p:pic>
    </p:spTree>
    <p:extLst>
      <p:ext uri="{BB962C8B-B14F-4D97-AF65-F5344CB8AC3E}">
        <p14:creationId xmlns:p14="http://schemas.microsoft.com/office/powerpoint/2010/main" val="3797030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1981200" y="274680"/>
            <a:ext cx="8229240" cy="1142640"/>
          </a:xfrm>
          <a:prstGeom prst="rect">
            <a:avLst/>
          </a:prstGeom>
        </p:spPr>
        <p:txBody>
          <a:bodyPr anchor="ctr"/>
          <a:lstStyle/>
          <a:p>
            <a:pPr algn="ctr">
              <a:lnSpc>
                <a:spcPct val="100000"/>
              </a:lnSpc>
            </a:pPr>
            <a:r>
              <a:rPr lang="en-US" sz="4400">
                <a:solidFill>
                  <a:srgbClr val="000000"/>
                </a:solidFill>
                <a:latin typeface="Times New Roman"/>
              </a:rPr>
              <a:t>Агуулга</a:t>
            </a:r>
            <a:endParaRPr/>
          </a:p>
        </p:txBody>
      </p:sp>
      <p:sp>
        <p:nvSpPr>
          <p:cNvPr id="83" name="TextShape 2"/>
          <p:cNvSpPr txBox="1"/>
          <p:nvPr/>
        </p:nvSpPr>
        <p:spPr>
          <a:xfrm>
            <a:off x="1981200" y="1600200"/>
            <a:ext cx="8229240" cy="5121000"/>
          </a:xfrm>
          <a:prstGeom prst="rect">
            <a:avLst/>
          </a:prstGeom>
        </p:spPr>
        <p:txBody>
          <a:bodyPr/>
          <a:lstStyle/>
          <a:p>
            <a:pPr>
              <a:lnSpc>
                <a:spcPct val="100000"/>
              </a:lnSpc>
              <a:buFont typeface="Arial"/>
              <a:buChar char="•"/>
            </a:pPr>
            <a:r>
              <a:rPr lang="mn-MN" sz="3200" dirty="0" smtClean="0">
                <a:solidFill>
                  <a:srgbClr val="000000"/>
                </a:solidFill>
                <a:latin typeface="Times New Roman"/>
              </a:rPr>
              <a:t> </a:t>
            </a:r>
            <a:r>
              <a:rPr lang="en-US" sz="3200" dirty="0" err="1" smtClean="0">
                <a:solidFill>
                  <a:srgbClr val="000000"/>
                </a:solidFill>
                <a:latin typeface="Times New Roman"/>
              </a:rPr>
              <a:t>Зорилго</a:t>
            </a:r>
            <a:endParaRPr dirty="0"/>
          </a:p>
          <a:p>
            <a:pPr>
              <a:lnSpc>
                <a:spcPct val="100000"/>
              </a:lnSpc>
              <a:buFont typeface="Arial"/>
              <a:buChar char="•"/>
            </a:pPr>
            <a:r>
              <a:rPr lang="mn-MN" sz="3200" dirty="0" smtClean="0">
                <a:solidFill>
                  <a:srgbClr val="000000"/>
                </a:solidFill>
                <a:latin typeface="Times New Roman"/>
              </a:rPr>
              <a:t> </a:t>
            </a:r>
            <a:r>
              <a:rPr lang="en-US" sz="3200" dirty="0" err="1" smtClean="0">
                <a:solidFill>
                  <a:srgbClr val="000000"/>
                </a:solidFill>
                <a:latin typeface="Times New Roman"/>
              </a:rPr>
              <a:t>Програмын</a:t>
            </a:r>
            <a:r>
              <a:rPr lang="en-US" sz="3200" dirty="0" smtClean="0">
                <a:solidFill>
                  <a:srgbClr val="000000"/>
                </a:solidFill>
                <a:latin typeface="Times New Roman"/>
              </a:rPr>
              <a:t> </a:t>
            </a:r>
            <a:r>
              <a:rPr lang="en-US" sz="3200" dirty="0" err="1" smtClean="0">
                <a:solidFill>
                  <a:srgbClr val="000000"/>
                </a:solidFill>
                <a:latin typeface="Times New Roman"/>
              </a:rPr>
              <a:t>хэрэглэгчид</a:t>
            </a:r>
            <a:endParaRPr dirty="0"/>
          </a:p>
          <a:p>
            <a:pPr>
              <a:lnSpc>
                <a:spcPct val="100000"/>
              </a:lnSpc>
              <a:buFont typeface="Arial"/>
              <a:buChar char="•"/>
            </a:pPr>
            <a:r>
              <a:rPr lang="mn-MN" sz="3200" dirty="0" smtClean="0">
                <a:solidFill>
                  <a:srgbClr val="000000"/>
                </a:solidFill>
                <a:latin typeface="Times New Roman"/>
              </a:rPr>
              <a:t> Хэрэгцээ ш</a:t>
            </a:r>
            <a:r>
              <a:rPr lang="en-US" sz="3200" dirty="0" err="1" smtClean="0">
                <a:solidFill>
                  <a:srgbClr val="000000"/>
                </a:solidFill>
                <a:latin typeface="Times New Roman"/>
              </a:rPr>
              <a:t>аардлага</a:t>
            </a:r>
            <a:r>
              <a:rPr lang="en-US" sz="3200" dirty="0">
                <a:solidFill>
                  <a:srgbClr val="000000"/>
                </a:solidFill>
                <a:latin typeface="Times New Roman"/>
              </a:rPr>
              <a:t>, use case</a:t>
            </a:r>
            <a:endParaRPr dirty="0"/>
          </a:p>
          <a:p>
            <a:pPr>
              <a:lnSpc>
                <a:spcPct val="100000"/>
              </a:lnSpc>
              <a:buFont typeface="Arial"/>
              <a:buChar char="•"/>
            </a:pPr>
            <a:r>
              <a:rPr lang="mn-MN" sz="3200" dirty="0" smtClean="0">
                <a:solidFill>
                  <a:srgbClr val="000000"/>
                </a:solidFill>
                <a:latin typeface="Times New Roman"/>
              </a:rPr>
              <a:t> Үйл ажиллагааны диаграм</a:t>
            </a:r>
          </a:p>
          <a:p>
            <a:pPr>
              <a:lnSpc>
                <a:spcPct val="100000"/>
              </a:lnSpc>
              <a:buFont typeface="Arial"/>
              <a:buChar char="•"/>
            </a:pPr>
            <a:r>
              <a:rPr lang="mn-MN" sz="3200" dirty="0" smtClean="0">
                <a:solidFill>
                  <a:srgbClr val="000000"/>
                </a:solidFill>
                <a:latin typeface="Times New Roman"/>
              </a:rPr>
              <a:t> Өгөгдлийн Ерөнхий Схем</a:t>
            </a:r>
          </a:p>
          <a:p>
            <a:pPr>
              <a:lnSpc>
                <a:spcPct val="100000"/>
              </a:lnSpc>
              <a:buFont typeface="Arial"/>
              <a:buChar char="•"/>
            </a:pPr>
            <a:r>
              <a:rPr lang="mn-MN" sz="3200" dirty="0">
                <a:solidFill>
                  <a:srgbClr val="000000"/>
                </a:solidFill>
                <a:latin typeface="Times New Roman"/>
              </a:rPr>
              <a:t> </a:t>
            </a:r>
            <a:r>
              <a:rPr lang="mn-MN" sz="3200" dirty="0" smtClean="0">
                <a:solidFill>
                  <a:srgbClr val="000000"/>
                </a:solidFill>
                <a:latin typeface="Times New Roman"/>
              </a:rPr>
              <a:t>Классын диаграм</a:t>
            </a:r>
          </a:p>
          <a:p>
            <a:pPr>
              <a:lnSpc>
                <a:spcPct val="100000"/>
              </a:lnSpc>
              <a:buFont typeface="Arial"/>
              <a:buChar char="•"/>
            </a:pPr>
            <a:r>
              <a:rPr lang="mn-MN" sz="3200" dirty="0">
                <a:solidFill>
                  <a:srgbClr val="000000"/>
                </a:solidFill>
                <a:latin typeface="Times New Roman"/>
              </a:rPr>
              <a:t> Д</a:t>
            </a:r>
            <a:r>
              <a:rPr lang="en-US" sz="3200" dirty="0" err="1" smtClean="0">
                <a:solidFill>
                  <a:srgbClr val="000000"/>
                </a:solidFill>
                <a:latin typeface="Times New Roman"/>
              </a:rPr>
              <a:t>эс</a:t>
            </a:r>
            <a:r>
              <a:rPr lang="en-US" sz="3200" dirty="0" smtClean="0">
                <a:solidFill>
                  <a:srgbClr val="000000"/>
                </a:solidFill>
                <a:latin typeface="Times New Roman"/>
              </a:rPr>
              <a:t> </a:t>
            </a:r>
            <a:r>
              <a:rPr lang="en-US" sz="3200" dirty="0" err="1" smtClean="0">
                <a:solidFill>
                  <a:srgbClr val="000000"/>
                </a:solidFill>
                <a:latin typeface="Times New Roman"/>
              </a:rPr>
              <a:t>дараал</a:t>
            </a:r>
            <a:r>
              <a:rPr lang="mn-MN" sz="3200" dirty="0" smtClean="0">
                <a:solidFill>
                  <a:srgbClr val="000000"/>
                </a:solidFill>
                <a:latin typeface="Times New Roman"/>
              </a:rPr>
              <a:t>лын</a:t>
            </a:r>
            <a:r>
              <a:rPr lang="en-US" sz="3200" dirty="0" smtClean="0">
                <a:solidFill>
                  <a:srgbClr val="000000"/>
                </a:solidFill>
                <a:latin typeface="Times New Roman"/>
              </a:rPr>
              <a:t> </a:t>
            </a:r>
            <a:r>
              <a:rPr lang="en-US" sz="3200" dirty="0" err="1" smtClean="0">
                <a:solidFill>
                  <a:srgbClr val="000000"/>
                </a:solidFill>
                <a:latin typeface="Times New Roman"/>
              </a:rPr>
              <a:t>диаграм</a:t>
            </a:r>
            <a:endParaRPr lang="en-US" sz="3200" dirty="0" smtClean="0">
              <a:solidFill>
                <a:srgbClr val="000000"/>
              </a:solidFill>
              <a:latin typeface="Times New Roman"/>
            </a:endParaRPr>
          </a:p>
          <a:p>
            <a:pPr>
              <a:lnSpc>
                <a:spcPct val="100000"/>
              </a:lnSpc>
              <a:buFont typeface="Arial"/>
              <a:buChar char="•"/>
            </a:pPr>
            <a:r>
              <a:rPr lang="en-US" sz="3200" dirty="0" smtClean="0">
                <a:solidFill>
                  <a:srgbClr val="000000"/>
                </a:solidFill>
                <a:latin typeface="Times New Roman"/>
              </a:rPr>
              <a:t> </a:t>
            </a:r>
            <a:r>
              <a:rPr lang="mn-MN" sz="3200" dirty="0" smtClean="0">
                <a:solidFill>
                  <a:srgbClr val="000000"/>
                </a:solidFill>
                <a:latin typeface="Times New Roman"/>
              </a:rPr>
              <a:t>Төлөв шилжилтийн диаграм</a:t>
            </a:r>
            <a:endParaRPr dirty="0" smtClean="0"/>
          </a:p>
          <a:p>
            <a:pPr>
              <a:lnSpc>
                <a:spcPct val="100000"/>
              </a:lnSpc>
              <a:buFont typeface="Arial"/>
              <a:buChar char="•"/>
            </a:pPr>
            <a:r>
              <a:rPr lang="mn-MN" sz="3200" dirty="0" smtClean="0">
                <a:solidFill>
                  <a:srgbClr val="000000"/>
                </a:solidFill>
                <a:latin typeface="Times New Roman"/>
              </a:rPr>
              <a:t> </a:t>
            </a:r>
            <a:r>
              <a:rPr lang="mn-MN" sz="3200" dirty="0" smtClean="0">
                <a:solidFill>
                  <a:srgbClr val="000000"/>
                </a:solidFill>
                <a:latin typeface="Times New Roman"/>
              </a:rPr>
              <a:t>Дэлгэцийн зохиомж</a:t>
            </a:r>
            <a:endParaRPr dirty="0"/>
          </a:p>
          <a:p>
            <a:pPr>
              <a:lnSpc>
                <a:spcPct val="100000"/>
              </a:lnSpc>
              <a:buFont typeface="Arial"/>
              <a:buChar char="•"/>
            </a:pPr>
            <a:r>
              <a:rPr lang="mn-MN" sz="3200" dirty="0" smtClean="0">
                <a:solidFill>
                  <a:srgbClr val="000000"/>
                </a:solidFill>
                <a:latin typeface="Times New Roman"/>
              </a:rPr>
              <a:t> </a:t>
            </a:r>
            <a:r>
              <a:rPr lang="en-US" sz="3200" dirty="0" err="1" smtClean="0">
                <a:solidFill>
                  <a:srgbClr val="000000"/>
                </a:solidFill>
                <a:latin typeface="Times New Roman"/>
              </a:rPr>
              <a:t>Дүгнэлт</a:t>
            </a:r>
            <a:endParaRPr dirty="0"/>
          </a:p>
          <a:p>
            <a:pPr>
              <a:lnSpc>
                <a:spcPct val="100000"/>
              </a:lnSpc>
            </a:pPr>
            <a:endParaRPr dirty="0"/>
          </a:p>
          <a:p>
            <a:pPr>
              <a:lnSpc>
                <a:spcPct val="100000"/>
              </a:lnSpc>
            </a:pPr>
            <a:endParaRPr dirty="0"/>
          </a:p>
          <a:p>
            <a:pPr>
              <a:lnSpc>
                <a:spcPct val="100000"/>
              </a:lnSpc>
            </a:pPr>
            <a:endParaRPr dirty="0"/>
          </a:p>
        </p:txBody>
      </p:sp>
      <p:sp>
        <p:nvSpPr>
          <p:cNvPr id="84" name="TextShape 3"/>
          <p:cNvSpPr txBox="1"/>
          <p:nvPr/>
        </p:nvSpPr>
        <p:spPr>
          <a:xfrm>
            <a:off x="8077080" y="6356520"/>
            <a:ext cx="2133360" cy="364680"/>
          </a:xfrm>
          <a:prstGeom prst="rect">
            <a:avLst/>
          </a:prstGeom>
        </p:spPr>
        <p:txBody>
          <a:bodyPr anchor="ctr"/>
          <a:lstStyle/>
          <a:p>
            <a:pPr algn="r">
              <a:lnSpc>
                <a:spcPct val="100000"/>
              </a:lnSpc>
            </a:pPr>
            <a:fld id="{3041897B-8DD0-4A97-B9A4-B0C8A72928DC}" type="slidenum">
              <a:rPr lang="en-GB" sz="1200">
                <a:solidFill>
                  <a:srgbClr val="8B8B8B"/>
                </a:solidFill>
                <a:latin typeface="Calibri"/>
              </a:rPr>
              <a:t>2</a:t>
            </a:fld>
            <a:endParaRPr/>
          </a:p>
        </p:txBody>
      </p:sp>
    </p:spTree>
    <p:extLst>
      <p:ext uri="{BB962C8B-B14F-4D97-AF65-F5344CB8AC3E}">
        <p14:creationId xmlns:p14="http://schemas.microsoft.com/office/powerpoint/2010/main" val="14276757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1550125" y="265350"/>
            <a:ext cx="9043852" cy="662113"/>
          </a:xfrm>
          <a:prstGeom prst="rect">
            <a:avLst/>
          </a:prstGeom>
        </p:spPr>
        <p:txBody>
          <a:bodyPr anchor="ctr"/>
          <a:lstStyle/>
          <a:p>
            <a:pPr algn="ctr">
              <a:lnSpc>
                <a:spcPct val="100000"/>
              </a:lnSpc>
            </a:pPr>
            <a:r>
              <a:rPr lang="mn-MN" sz="4400" dirty="0" smtClean="0">
                <a:solidFill>
                  <a:srgbClr val="000000"/>
                </a:solidFill>
                <a:latin typeface="Calibri"/>
              </a:rPr>
              <a:t>Дэлгэцийн зохиомж </a:t>
            </a:r>
            <a:r>
              <a:rPr lang="en-US" sz="4400" dirty="0" smtClean="0">
                <a:solidFill>
                  <a:srgbClr val="000000"/>
                </a:solidFill>
                <a:latin typeface="Calibri"/>
              </a:rPr>
              <a:t>(</a:t>
            </a:r>
            <a:r>
              <a:rPr lang="mn-MN" sz="4400" dirty="0" smtClean="0">
                <a:solidFill>
                  <a:srgbClr val="000000"/>
                </a:solidFill>
                <a:latin typeface="Calibri"/>
              </a:rPr>
              <a:t>Төрөл нэмэх</a:t>
            </a:r>
            <a:r>
              <a:rPr lang="en-US" sz="4400" dirty="0" smtClean="0">
                <a:solidFill>
                  <a:srgbClr val="000000"/>
                </a:solidFill>
                <a:latin typeface="Calibri"/>
              </a:rPr>
              <a:t>)</a:t>
            </a:r>
            <a:endParaRPr dirty="0"/>
          </a:p>
        </p:txBody>
      </p:sp>
      <p:sp>
        <p:nvSpPr>
          <p:cNvPr id="140" name="TextShape 2"/>
          <p:cNvSpPr txBox="1"/>
          <p:nvPr/>
        </p:nvSpPr>
        <p:spPr>
          <a:xfrm>
            <a:off x="8077080" y="6356520"/>
            <a:ext cx="2133360" cy="364680"/>
          </a:xfrm>
          <a:prstGeom prst="rect">
            <a:avLst/>
          </a:prstGeom>
        </p:spPr>
        <p:txBody>
          <a:bodyPr anchor="ctr"/>
          <a:lstStyle/>
          <a:p>
            <a:pPr algn="r">
              <a:lnSpc>
                <a:spcPct val="100000"/>
              </a:lnSpc>
            </a:pPr>
            <a:fld id="{C9AF535F-194A-4B09-B876-AD3E07703C7C}" type="slidenum">
              <a:rPr lang="en-GB" sz="1200">
                <a:solidFill>
                  <a:srgbClr val="8B8B8B"/>
                </a:solidFill>
                <a:latin typeface="Calibri"/>
              </a:rPr>
              <a:t>20</a:t>
            </a:fld>
            <a:endParaRPr/>
          </a:p>
        </p:txBody>
      </p:sp>
      <p:pic>
        <p:nvPicPr>
          <p:cNvPr id="2" name="Picture 1"/>
          <p:cNvPicPr>
            <a:picLocks noChangeAspect="1"/>
          </p:cNvPicPr>
          <p:nvPr/>
        </p:nvPicPr>
        <p:blipFill>
          <a:blip r:embed="rId2"/>
          <a:stretch>
            <a:fillRect/>
          </a:stretch>
        </p:blipFill>
        <p:spPr>
          <a:xfrm>
            <a:off x="773702" y="927463"/>
            <a:ext cx="10747738" cy="5431204"/>
          </a:xfrm>
          <a:prstGeom prst="rect">
            <a:avLst/>
          </a:prstGeom>
        </p:spPr>
      </p:pic>
    </p:spTree>
    <p:extLst>
      <p:ext uri="{BB962C8B-B14F-4D97-AF65-F5344CB8AC3E}">
        <p14:creationId xmlns:p14="http://schemas.microsoft.com/office/powerpoint/2010/main" val="1609840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1550124" y="265350"/>
            <a:ext cx="9396549" cy="662113"/>
          </a:xfrm>
          <a:prstGeom prst="rect">
            <a:avLst/>
          </a:prstGeom>
        </p:spPr>
        <p:txBody>
          <a:bodyPr anchor="ctr"/>
          <a:lstStyle/>
          <a:p>
            <a:pPr algn="ctr">
              <a:lnSpc>
                <a:spcPct val="100000"/>
              </a:lnSpc>
            </a:pPr>
            <a:r>
              <a:rPr lang="mn-MN" sz="4400" dirty="0" smtClean="0">
                <a:solidFill>
                  <a:srgbClr val="000000"/>
                </a:solidFill>
                <a:latin typeface="Calibri"/>
              </a:rPr>
              <a:t>Дэлгэцийн зохиомж </a:t>
            </a:r>
            <a:r>
              <a:rPr lang="en-US" sz="4400" dirty="0" smtClean="0">
                <a:solidFill>
                  <a:srgbClr val="000000"/>
                </a:solidFill>
                <a:latin typeface="Calibri"/>
              </a:rPr>
              <a:t>(</a:t>
            </a:r>
            <a:r>
              <a:rPr lang="mn-MN" sz="4400" dirty="0" smtClean="0">
                <a:solidFill>
                  <a:srgbClr val="000000"/>
                </a:solidFill>
                <a:latin typeface="Calibri"/>
              </a:rPr>
              <a:t>Ажил нэмэх</a:t>
            </a:r>
            <a:r>
              <a:rPr lang="en-US" sz="4400" dirty="0" smtClean="0">
                <a:solidFill>
                  <a:srgbClr val="000000"/>
                </a:solidFill>
                <a:latin typeface="Calibri"/>
              </a:rPr>
              <a:t>)</a:t>
            </a:r>
            <a:endParaRPr dirty="0"/>
          </a:p>
        </p:txBody>
      </p:sp>
      <p:sp>
        <p:nvSpPr>
          <p:cNvPr id="140" name="TextShape 2"/>
          <p:cNvSpPr txBox="1"/>
          <p:nvPr/>
        </p:nvSpPr>
        <p:spPr>
          <a:xfrm>
            <a:off x="8077080" y="6356520"/>
            <a:ext cx="2133360" cy="364680"/>
          </a:xfrm>
          <a:prstGeom prst="rect">
            <a:avLst/>
          </a:prstGeom>
        </p:spPr>
        <p:txBody>
          <a:bodyPr anchor="ctr"/>
          <a:lstStyle/>
          <a:p>
            <a:pPr algn="r">
              <a:lnSpc>
                <a:spcPct val="100000"/>
              </a:lnSpc>
            </a:pPr>
            <a:fld id="{C9AF535F-194A-4B09-B876-AD3E07703C7C}" type="slidenum">
              <a:rPr lang="en-GB" sz="1200">
                <a:solidFill>
                  <a:srgbClr val="8B8B8B"/>
                </a:solidFill>
                <a:latin typeface="Calibri"/>
              </a:rPr>
              <a:t>21</a:t>
            </a:fld>
            <a:endParaRPr/>
          </a:p>
        </p:txBody>
      </p:sp>
      <p:pic>
        <p:nvPicPr>
          <p:cNvPr id="4" name="Picture 3"/>
          <p:cNvPicPr>
            <a:picLocks noChangeAspect="1"/>
          </p:cNvPicPr>
          <p:nvPr/>
        </p:nvPicPr>
        <p:blipFill>
          <a:blip r:embed="rId2"/>
          <a:stretch>
            <a:fillRect/>
          </a:stretch>
        </p:blipFill>
        <p:spPr>
          <a:xfrm>
            <a:off x="594360" y="1061985"/>
            <a:ext cx="10820400" cy="5476875"/>
          </a:xfrm>
          <a:prstGeom prst="rect">
            <a:avLst/>
          </a:prstGeom>
        </p:spPr>
      </p:pic>
    </p:spTree>
    <p:extLst>
      <p:ext uri="{BB962C8B-B14F-4D97-AF65-F5344CB8AC3E}">
        <p14:creationId xmlns:p14="http://schemas.microsoft.com/office/powerpoint/2010/main" val="4019319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1981200" y="274680"/>
            <a:ext cx="8229240" cy="1142640"/>
          </a:xfrm>
          <a:prstGeom prst="rect">
            <a:avLst/>
          </a:prstGeom>
        </p:spPr>
        <p:txBody>
          <a:bodyPr anchor="ctr"/>
          <a:lstStyle/>
          <a:p>
            <a:pPr algn="ctr">
              <a:lnSpc>
                <a:spcPct val="100000"/>
              </a:lnSpc>
            </a:pPr>
            <a:r>
              <a:rPr lang="mn-MN" sz="4400" dirty="0" smtClean="0">
                <a:solidFill>
                  <a:srgbClr val="000000"/>
                </a:solidFill>
                <a:latin typeface="Times New Roman"/>
              </a:rPr>
              <a:t>Дүгнэлт</a:t>
            </a:r>
            <a:endParaRPr dirty="0"/>
          </a:p>
        </p:txBody>
      </p:sp>
      <p:sp>
        <p:nvSpPr>
          <p:cNvPr id="86" name="TextShape 2"/>
          <p:cNvSpPr txBox="1"/>
          <p:nvPr/>
        </p:nvSpPr>
        <p:spPr>
          <a:xfrm>
            <a:off x="1981200" y="1600200"/>
            <a:ext cx="8229240" cy="4525560"/>
          </a:xfrm>
          <a:prstGeom prst="rect">
            <a:avLst/>
          </a:prstGeom>
        </p:spPr>
        <p:txBody>
          <a:bodyPr/>
          <a:lstStyle/>
          <a:p>
            <a:pPr algn="just">
              <a:lnSpc>
                <a:spcPct val="100000"/>
              </a:lnSpc>
              <a:buFont typeface="Arial"/>
              <a:buChar char="•"/>
            </a:pPr>
            <a:r>
              <a:rPr lang="mn-MN" sz="2800" dirty="0" smtClean="0">
                <a:solidFill>
                  <a:srgbClr val="000000"/>
                </a:solidFill>
              </a:rPr>
              <a:t>Энэхүү системийн кодыг </a:t>
            </a:r>
            <a:r>
              <a:rPr lang="en-US" sz="2800" dirty="0" smtClean="0">
                <a:solidFill>
                  <a:srgbClr val="000000"/>
                </a:solidFill>
              </a:rPr>
              <a:t>MVC </a:t>
            </a:r>
            <a:r>
              <a:rPr lang="mn-MN" sz="2800" smtClean="0">
                <a:solidFill>
                  <a:srgbClr val="000000"/>
                </a:solidFill>
              </a:rPr>
              <a:t>зарчмаар </a:t>
            </a:r>
            <a:r>
              <a:rPr lang="mn-MN" sz="2800" dirty="0" smtClean="0">
                <a:solidFill>
                  <a:srgbClr val="000000"/>
                </a:solidFill>
              </a:rPr>
              <a:t>ямар нэгэн фреймворк ашиглалгүй хийлээ. Хүндрэлтэй зүйл олон гарсан ч удирдагч багшийн тусламжтай шийдэж чадлаа. Мөн цаашлаад уг системийг илүү өргөжүүлснээр ойрын хугацаанд хийгдэх ажлыг сануулж өгдөг мэдэгдлийг нэмж хийж өгснөөр хийх ажлаа марталгүй хийхэд туслах олон олон боломжуудыг нэмэн өргөжүүлэх боломжтой.</a:t>
            </a:r>
            <a:endParaRPr sz="1600" dirty="0"/>
          </a:p>
        </p:txBody>
      </p:sp>
      <p:sp>
        <p:nvSpPr>
          <p:cNvPr id="87" name="TextShape 3"/>
          <p:cNvSpPr txBox="1"/>
          <p:nvPr/>
        </p:nvSpPr>
        <p:spPr>
          <a:xfrm>
            <a:off x="8077080" y="6356520"/>
            <a:ext cx="2133360" cy="364680"/>
          </a:xfrm>
          <a:prstGeom prst="rect">
            <a:avLst/>
          </a:prstGeom>
        </p:spPr>
        <p:txBody>
          <a:bodyPr anchor="ctr"/>
          <a:lstStyle/>
          <a:p>
            <a:pPr algn="r">
              <a:lnSpc>
                <a:spcPct val="100000"/>
              </a:lnSpc>
            </a:pPr>
            <a:fld id="{5AAEBB09-A1F3-4A88-971E-D8E5A5290C3F}" type="slidenum">
              <a:rPr lang="en-GB" sz="1200">
                <a:solidFill>
                  <a:srgbClr val="8B8B8B"/>
                </a:solidFill>
                <a:latin typeface="Calibri"/>
              </a:rPr>
              <a:t>22</a:t>
            </a:fld>
            <a:endParaRPr/>
          </a:p>
        </p:txBody>
      </p:sp>
    </p:spTree>
    <p:extLst>
      <p:ext uri="{BB962C8B-B14F-4D97-AF65-F5344CB8AC3E}">
        <p14:creationId xmlns:p14="http://schemas.microsoft.com/office/powerpoint/2010/main" val="20976535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1981200" y="1600200"/>
            <a:ext cx="8229240" cy="4525560"/>
          </a:xfrm>
          <a:prstGeom prst="rect">
            <a:avLst/>
          </a:prstGeom>
        </p:spPr>
        <p:txBody>
          <a:bodyPr/>
          <a:lstStyle/>
          <a:p>
            <a:pPr algn="ctr">
              <a:lnSpc>
                <a:spcPct val="100000"/>
              </a:lnSpc>
            </a:pPr>
            <a:endParaRPr dirty="0"/>
          </a:p>
          <a:p>
            <a:pPr algn="ctr">
              <a:lnSpc>
                <a:spcPct val="100000"/>
              </a:lnSpc>
            </a:pPr>
            <a:r>
              <a:rPr lang="en-US" sz="6600" dirty="0" err="1">
                <a:solidFill>
                  <a:srgbClr val="000000"/>
                </a:solidFill>
                <a:latin typeface="Times New Roman"/>
              </a:rPr>
              <a:t>Анхаарал</a:t>
            </a:r>
            <a:r>
              <a:rPr lang="en-US" sz="6600" dirty="0">
                <a:solidFill>
                  <a:srgbClr val="000000"/>
                </a:solidFill>
                <a:latin typeface="Times New Roman"/>
              </a:rPr>
              <a:t> </a:t>
            </a:r>
            <a:r>
              <a:rPr lang="en-US" sz="6600" dirty="0" err="1">
                <a:solidFill>
                  <a:srgbClr val="000000"/>
                </a:solidFill>
                <a:latin typeface="Times New Roman"/>
              </a:rPr>
              <a:t>тавьсанд</a:t>
            </a:r>
            <a:r>
              <a:rPr lang="en-US" sz="6600" dirty="0">
                <a:solidFill>
                  <a:srgbClr val="000000"/>
                </a:solidFill>
                <a:latin typeface="Times New Roman"/>
              </a:rPr>
              <a:t> </a:t>
            </a:r>
            <a:endParaRPr sz="2400" dirty="0"/>
          </a:p>
          <a:p>
            <a:pPr algn="ctr">
              <a:lnSpc>
                <a:spcPct val="100000"/>
              </a:lnSpc>
            </a:pPr>
            <a:r>
              <a:rPr lang="en-US" sz="6600" dirty="0" err="1">
                <a:solidFill>
                  <a:srgbClr val="000000"/>
                </a:solidFill>
                <a:latin typeface="Times New Roman"/>
              </a:rPr>
              <a:t>баярлалаа</a:t>
            </a:r>
            <a:endParaRPr sz="2400" dirty="0"/>
          </a:p>
        </p:txBody>
      </p:sp>
      <p:sp>
        <p:nvSpPr>
          <p:cNvPr id="151" name="TextShape 2"/>
          <p:cNvSpPr txBox="1"/>
          <p:nvPr/>
        </p:nvSpPr>
        <p:spPr>
          <a:xfrm>
            <a:off x="8077080" y="6356520"/>
            <a:ext cx="2133360" cy="364680"/>
          </a:xfrm>
          <a:prstGeom prst="rect">
            <a:avLst/>
          </a:prstGeom>
        </p:spPr>
        <p:txBody>
          <a:bodyPr anchor="ctr"/>
          <a:lstStyle/>
          <a:p>
            <a:pPr algn="r">
              <a:lnSpc>
                <a:spcPct val="100000"/>
              </a:lnSpc>
            </a:pPr>
            <a:fld id="{FB198636-0065-44CB-AFF9-673FB60319BF}" type="slidenum">
              <a:rPr lang="en-GB" sz="1200">
                <a:solidFill>
                  <a:srgbClr val="8B8B8B"/>
                </a:solidFill>
                <a:latin typeface="Calibri"/>
              </a:rPr>
              <a:t>23</a:t>
            </a:fld>
            <a:endParaRPr/>
          </a:p>
        </p:txBody>
      </p:sp>
    </p:spTree>
    <p:extLst>
      <p:ext uri="{BB962C8B-B14F-4D97-AF65-F5344CB8AC3E}">
        <p14:creationId xmlns:p14="http://schemas.microsoft.com/office/powerpoint/2010/main" val="3072244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1981200" y="274680"/>
            <a:ext cx="8229240" cy="1142640"/>
          </a:xfrm>
          <a:prstGeom prst="rect">
            <a:avLst/>
          </a:prstGeom>
        </p:spPr>
        <p:txBody>
          <a:bodyPr anchor="ctr"/>
          <a:lstStyle/>
          <a:p>
            <a:pPr algn="ctr">
              <a:lnSpc>
                <a:spcPct val="100000"/>
              </a:lnSpc>
            </a:pPr>
            <a:r>
              <a:rPr lang="en-US" sz="4400">
                <a:solidFill>
                  <a:srgbClr val="000000"/>
                </a:solidFill>
                <a:latin typeface="Times New Roman"/>
              </a:rPr>
              <a:t>Зорилго</a:t>
            </a:r>
            <a:endParaRPr/>
          </a:p>
        </p:txBody>
      </p:sp>
      <p:sp>
        <p:nvSpPr>
          <p:cNvPr id="86" name="TextShape 2"/>
          <p:cNvSpPr txBox="1"/>
          <p:nvPr/>
        </p:nvSpPr>
        <p:spPr>
          <a:xfrm>
            <a:off x="1981200" y="1600200"/>
            <a:ext cx="8229240" cy="4525560"/>
          </a:xfrm>
          <a:prstGeom prst="rect">
            <a:avLst/>
          </a:prstGeom>
        </p:spPr>
        <p:txBody>
          <a:bodyPr/>
          <a:lstStyle/>
          <a:p>
            <a:pPr algn="just">
              <a:lnSpc>
                <a:spcPct val="100000"/>
              </a:lnSpc>
              <a:buFont typeface="Arial"/>
              <a:buChar char="•"/>
            </a:pPr>
            <a:r>
              <a:rPr lang="mn-MN" sz="3200" dirty="0">
                <a:solidFill>
                  <a:srgbClr val="000000"/>
                </a:solidFill>
              </a:rPr>
              <a:t>Энэхүү системийн зорилго нь хэрэглэгчийн хийх ажлын жагсаалтыг илүү эмх цэгцтэй, хялбар байдлаар гаргах, бусад хүмүүстэй ажлаа хувааж хийх боломжийг олгох цахим хуудасны системийг хөгжүүлэх явдал юм.</a:t>
            </a:r>
            <a:endParaRPr dirty="0"/>
          </a:p>
        </p:txBody>
      </p:sp>
      <p:sp>
        <p:nvSpPr>
          <p:cNvPr id="87" name="TextShape 3"/>
          <p:cNvSpPr txBox="1"/>
          <p:nvPr/>
        </p:nvSpPr>
        <p:spPr>
          <a:xfrm>
            <a:off x="8077080" y="6356520"/>
            <a:ext cx="2133360" cy="364680"/>
          </a:xfrm>
          <a:prstGeom prst="rect">
            <a:avLst/>
          </a:prstGeom>
        </p:spPr>
        <p:txBody>
          <a:bodyPr anchor="ctr"/>
          <a:lstStyle/>
          <a:p>
            <a:pPr algn="r">
              <a:lnSpc>
                <a:spcPct val="100000"/>
              </a:lnSpc>
            </a:pPr>
            <a:fld id="{5AAEBB09-A1F3-4A88-971E-D8E5A5290C3F}" type="slidenum">
              <a:rPr lang="en-GB" sz="1200">
                <a:solidFill>
                  <a:srgbClr val="8B8B8B"/>
                </a:solidFill>
                <a:latin typeface="Calibri"/>
              </a:rPr>
              <a:t>3</a:t>
            </a:fld>
            <a:endParaRPr/>
          </a:p>
        </p:txBody>
      </p:sp>
    </p:spTree>
    <p:extLst>
      <p:ext uri="{BB962C8B-B14F-4D97-AF65-F5344CB8AC3E}">
        <p14:creationId xmlns:p14="http://schemas.microsoft.com/office/powerpoint/2010/main" val="3682639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1981200" y="274680"/>
            <a:ext cx="8229240" cy="1142640"/>
          </a:xfrm>
          <a:prstGeom prst="rect">
            <a:avLst/>
          </a:prstGeom>
        </p:spPr>
        <p:txBody>
          <a:bodyPr anchor="ctr"/>
          <a:lstStyle/>
          <a:p>
            <a:pPr algn="ctr">
              <a:lnSpc>
                <a:spcPct val="100000"/>
              </a:lnSpc>
            </a:pPr>
            <a:r>
              <a:rPr lang="mn-MN" sz="4400" dirty="0" smtClean="0">
                <a:solidFill>
                  <a:srgbClr val="000000"/>
                </a:solidFill>
                <a:latin typeface="Times New Roman"/>
              </a:rPr>
              <a:t>Програмын </a:t>
            </a:r>
            <a:r>
              <a:rPr lang="mn-MN" sz="4400" dirty="0">
                <a:solidFill>
                  <a:srgbClr val="000000"/>
                </a:solidFill>
                <a:latin typeface="Times New Roman"/>
              </a:rPr>
              <a:t>хэрэглэгчид</a:t>
            </a:r>
            <a:endParaRPr dirty="0"/>
          </a:p>
        </p:txBody>
      </p:sp>
      <p:sp>
        <p:nvSpPr>
          <p:cNvPr id="89" name="TextShape 2"/>
          <p:cNvSpPr txBox="1"/>
          <p:nvPr/>
        </p:nvSpPr>
        <p:spPr>
          <a:xfrm>
            <a:off x="8077080" y="6356520"/>
            <a:ext cx="2133360" cy="364680"/>
          </a:xfrm>
          <a:prstGeom prst="rect">
            <a:avLst/>
          </a:prstGeom>
        </p:spPr>
        <p:txBody>
          <a:bodyPr anchor="ctr"/>
          <a:lstStyle/>
          <a:p>
            <a:pPr algn="r">
              <a:lnSpc>
                <a:spcPct val="100000"/>
              </a:lnSpc>
            </a:pPr>
            <a:fld id="{D18F95AC-B69B-4D60-9A67-AB078FAFE2FE}" type="slidenum">
              <a:rPr lang="en-GB" sz="1200">
                <a:solidFill>
                  <a:srgbClr val="8B8B8B"/>
                </a:solidFill>
                <a:latin typeface="Calibri"/>
              </a:rPr>
              <a:t>4</a:t>
            </a:fld>
            <a:endParaRPr/>
          </a:p>
        </p:txBody>
      </p:sp>
      <p:sp>
        <p:nvSpPr>
          <p:cNvPr id="90" name="CustomShape 3"/>
          <p:cNvSpPr/>
          <p:nvPr/>
        </p:nvSpPr>
        <p:spPr>
          <a:xfrm>
            <a:off x="2460000" y="1555920"/>
            <a:ext cx="7452000" cy="4113720"/>
          </a:xfrm>
          <a:prstGeom prst="rect">
            <a:avLst/>
          </a:prstGeom>
        </p:spPr>
        <p:txBody>
          <a:bodyPr lIns="90000" tIns="45000" rIns="90000" bIns="45000"/>
          <a:lstStyle/>
          <a:p>
            <a:pPr marL="285750" indent="-285750">
              <a:buFont typeface="Arial" panose="020B0604020202020204" pitchFamily="34" charset="0"/>
              <a:buChar char="•"/>
            </a:pPr>
            <a:r>
              <a:rPr sz="3200" dirty="0" err="1"/>
              <a:t>Багш</a:t>
            </a:r>
            <a:endParaRPr sz="3200" dirty="0"/>
          </a:p>
          <a:p>
            <a:pPr marL="285750" indent="-285750">
              <a:buFont typeface="Arial" panose="020B0604020202020204" pitchFamily="34" charset="0"/>
              <a:buChar char="•"/>
            </a:pPr>
            <a:r>
              <a:rPr lang="x-none" sz="3200" dirty="0"/>
              <a:t>Оюутан</a:t>
            </a:r>
          </a:p>
          <a:p>
            <a:pPr marL="285750" indent="-285750">
              <a:buFont typeface="Arial" panose="020B0604020202020204" pitchFamily="34" charset="0"/>
              <a:buChar char="•"/>
            </a:pPr>
            <a:r>
              <a:rPr lang="x-none" sz="3200" dirty="0"/>
              <a:t>Сургалтын алба</a:t>
            </a:r>
          </a:p>
          <a:p>
            <a:pPr marL="285750" indent="-285750">
              <a:buFont typeface="Arial" panose="020B0604020202020204" pitchFamily="34" charset="0"/>
              <a:buChar char="•"/>
            </a:pPr>
            <a:r>
              <a:rPr lang="x-none" sz="3200" dirty="0"/>
              <a:t>Системийн админ</a:t>
            </a:r>
            <a:endParaRPr sz="3200" dirty="0"/>
          </a:p>
        </p:txBody>
      </p:sp>
    </p:spTree>
    <p:extLst>
      <p:ext uri="{BB962C8B-B14F-4D97-AF65-F5344CB8AC3E}">
        <p14:creationId xmlns:p14="http://schemas.microsoft.com/office/powerpoint/2010/main" val="12682495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1981200" y="274680"/>
            <a:ext cx="8229240" cy="1142640"/>
          </a:xfrm>
          <a:prstGeom prst="rect">
            <a:avLst/>
          </a:prstGeom>
        </p:spPr>
        <p:txBody>
          <a:bodyPr anchor="ctr"/>
          <a:lstStyle/>
          <a:p>
            <a:pPr algn="ctr">
              <a:lnSpc>
                <a:spcPct val="100000"/>
              </a:lnSpc>
            </a:pPr>
            <a:r>
              <a:rPr lang="en-US" sz="4400">
                <a:solidFill>
                  <a:srgbClr val="000000"/>
                </a:solidFill>
                <a:latin typeface="Times New Roman"/>
              </a:rPr>
              <a:t>Функциональ шаардлага</a:t>
            </a:r>
            <a:endParaRPr/>
          </a:p>
        </p:txBody>
      </p:sp>
      <p:sp>
        <p:nvSpPr>
          <p:cNvPr id="108" name="TextShape 2"/>
          <p:cNvSpPr txBox="1"/>
          <p:nvPr/>
        </p:nvSpPr>
        <p:spPr>
          <a:xfrm>
            <a:off x="1981200" y="1600200"/>
            <a:ext cx="8229240" cy="4525560"/>
          </a:xfrm>
          <a:prstGeom prst="rect">
            <a:avLst/>
          </a:prstGeom>
        </p:spPr>
        <p:txBody>
          <a:bodyPr/>
          <a:lstStyle/>
          <a:p>
            <a:pPr>
              <a:lnSpc>
                <a:spcPct val="100000"/>
              </a:lnSpc>
              <a:buFont typeface="Arial"/>
              <a:buChar char="•"/>
            </a:pPr>
            <a:r>
              <a:rPr lang="mn-MN" sz="2000" dirty="0" smtClean="0">
                <a:solidFill>
                  <a:srgbClr val="000000"/>
                </a:solidFill>
              </a:rPr>
              <a:t> Хийх </a:t>
            </a:r>
            <a:r>
              <a:rPr lang="mn-MN" sz="2000" dirty="0">
                <a:solidFill>
                  <a:srgbClr val="000000"/>
                </a:solidFill>
              </a:rPr>
              <a:t>ажлын төрөл үүсгэх</a:t>
            </a:r>
          </a:p>
          <a:p>
            <a:pPr>
              <a:lnSpc>
                <a:spcPct val="100000"/>
              </a:lnSpc>
              <a:buFont typeface="Arial"/>
              <a:buChar char="•"/>
            </a:pPr>
            <a:r>
              <a:rPr lang="mn-MN" sz="2000" dirty="0" smtClean="0">
                <a:solidFill>
                  <a:srgbClr val="000000"/>
                </a:solidFill>
              </a:rPr>
              <a:t> Хийх </a:t>
            </a:r>
            <a:r>
              <a:rPr lang="mn-MN" sz="2000" dirty="0">
                <a:solidFill>
                  <a:srgbClr val="000000"/>
                </a:solidFill>
              </a:rPr>
              <a:t>ажлын жагсаалт үүсгэх</a:t>
            </a:r>
          </a:p>
          <a:p>
            <a:pPr>
              <a:lnSpc>
                <a:spcPct val="100000"/>
              </a:lnSpc>
              <a:buFont typeface="Arial"/>
              <a:buChar char="•"/>
            </a:pPr>
            <a:r>
              <a:rPr lang="mn-MN" sz="2000" dirty="0">
                <a:solidFill>
                  <a:srgbClr val="000000"/>
                </a:solidFill>
              </a:rPr>
              <a:t> Хийх </a:t>
            </a:r>
            <a:r>
              <a:rPr lang="mn-MN" sz="2000" dirty="0" smtClean="0">
                <a:solidFill>
                  <a:srgbClr val="000000"/>
                </a:solidFill>
              </a:rPr>
              <a:t>ажил үүсгэх</a:t>
            </a:r>
            <a:endParaRPr lang="en-US" sz="2000" dirty="0" smtClean="0">
              <a:solidFill>
                <a:srgbClr val="000000"/>
              </a:solidFill>
            </a:endParaRPr>
          </a:p>
          <a:p>
            <a:pPr lvl="1">
              <a:buFont typeface="Arial"/>
              <a:buChar char="•"/>
            </a:pPr>
            <a:r>
              <a:rPr lang="mn-MN" sz="2000" dirty="0"/>
              <a:t>Ажил </a:t>
            </a:r>
            <a:r>
              <a:rPr lang="mn-MN" sz="2000" dirty="0" smtClean="0"/>
              <a:t>засварлах</a:t>
            </a:r>
            <a:endParaRPr lang="en-US" sz="2000" dirty="0" smtClean="0"/>
          </a:p>
          <a:p>
            <a:pPr lvl="1">
              <a:buFont typeface="Arial"/>
              <a:buChar char="•"/>
            </a:pPr>
            <a:r>
              <a:rPr lang="mn-MN" sz="2000" dirty="0"/>
              <a:t>Ажил </a:t>
            </a:r>
            <a:r>
              <a:rPr lang="mn-MN" sz="2000" dirty="0" smtClean="0"/>
              <a:t>хасах</a:t>
            </a:r>
            <a:endParaRPr lang="en-US" sz="2000" dirty="0" smtClean="0"/>
          </a:p>
          <a:p>
            <a:pPr lvl="1">
              <a:buFont typeface="Arial"/>
              <a:buChar char="•"/>
            </a:pPr>
            <a:r>
              <a:rPr lang="mn-MN" sz="2000" dirty="0" smtClean="0"/>
              <a:t>Өөрчлөх</a:t>
            </a:r>
            <a:endParaRPr lang="en-US" sz="2000" dirty="0" smtClean="0"/>
          </a:p>
          <a:p>
            <a:pPr lvl="1">
              <a:buFont typeface="Arial"/>
              <a:buChar char="•"/>
            </a:pPr>
            <a:r>
              <a:rPr lang="mn-MN" sz="2000" dirty="0"/>
              <a:t>Хугацаа </a:t>
            </a:r>
            <a:r>
              <a:rPr lang="mn-MN" sz="2000" dirty="0" smtClean="0"/>
              <a:t>нэмэх</a:t>
            </a:r>
            <a:endParaRPr lang="en-US" sz="2000" dirty="0" smtClean="0"/>
          </a:p>
          <a:p>
            <a:pPr lvl="1">
              <a:buFont typeface="Arial"/>
              <a:buChar char="•"/>
            </a:pPr>
            <a:r>
              <a:rPr lang="mn-MN" sz="2000" dirty="0"/>
              <a:t>Хугацааг </a:t>
            </a:r>
            <a:r>
              <a:rPr lang="mn-MN" sz="2000" dirty="0" smtClean="0"/>
              <a:t>засварлах</a:t>
            </a:r>
            <a:endParaRPr lang="en-US" sz="2000" dirty="0" smtClean="0"/>
          </a:p>
          <a:p>
            <a:pPr lvl="1">
              <a:buFont typeface="Arial"/>
              <a:buChar char="•"/>
            </a:pPr>
            <a:r>
              <a:rPr lang="mn-MN" sz="2000" dirty="0"/>
              <a:t>Зэрэглэлийг сонгох</a:t>
            </a:r>
            <a:endParaRPr sz="2000" dirty="0"/>
          </a:p>
          <a:p>
            <a:pPr>
              <a:lnSpc>
                <a:spcPct val="100000"/>
              </a:lnSpc>
              <a:buFont typeface="Arial"/>
              <a:buChar char="•"/>
            </a:pPr>
            <a:r>
              <a:rPr lang="mn-MN" sz="2000" dirty="0">
                <a:solidFill>
                  <a:srgbClr val="000000"/>
                </a:solidFill>
              </a:rPr>
              <a:t> Өөрт оноосон ажлуудыг </a:t>
            </a:r>
            <a:r>
              <a:rPr lang="mn-MN" sz="2000" dirty="0" smtClean="0">
                <a:solidFill>
                  <a:srgbClr val="000000"/>
                </a:solidFill>
              </a:rPr>
              <a:t>харах</a:t>
            </a:r>
            <a:endParaRPr sz="2000" dirty="0"/>
          </a:p>
          <a:p>
            <a:pPr>
              <a:lnSpc>
                <a:spcPct val="100000"/>
              </a:lnSpc>
              <a:buFont typeface="Arial"/>
              <a:buChar char="•"/>
            </a:pPr>
            <a:r>
              <a:rPr lang="mn-MN" sz="2000" dirty="0">
                <a:solidFill>
                  <a:srgbClr val="000000"/>
                </a:solidFill>
              </a:rPr>
              <a:t> Дуусгасан ажлыг </a:t>
            </a:r>
            <a:r>
              <a:rPr lang="mn-MN" sz="2000" dirty="0" smtClean="0">
                <a:solidFill>
                  <a:srgbClr val="000000"/>
                </a:solidFill>
              </a:rPr>
              <a:t>чагтлах</a:t>
            </a:r>
            <a:endParaRPr sz="2000" dirty="0"/>
          </a:p>
          <a:p>
            <a:pPr>
              <a:lnSpc>
                <a:spcPct val="100000"/>
              </a:lnSpc>
              <a:buFont typeface="Arial"/>
              <a:buChar char="•"/>
            </a:pPr>
            <a:r>
              <a:rPr lang="mn-MN" sz="2000" dirty="0">
                <a:solidFill>
                  <a:srgbClr val="000000"/>
                </a:solidFill>
              </a:rPr>
              <a:t> Хийх ажлуудыг харах</a:t>
            </a:r>
          </a:p>
          <a:p>
            <a:pPr>
              <a:lnSpc>
                <a:spcPct val="100000"/>
              </a:lnSpc>
              <a:buFont typeface="Arial"/>
              <a:buChar char="•"/>
            </a:pPr>
            <a:r>
              <a:rPr sz="2000" dirty="0" smtClean="0"/>
              <a:t> </a:t>
            </a:r>
            <a:r>
              <a:rPr lang="mn-MN" sz="2000" dirty="0" smtClean="0"/>
              <a:t>Хийгдсэн ажлуудыг харах</a:t>
            </a:r>
          </a:p>
          <a:p>
            <a:pPr>
              <a:lnSpc>
                <a:spcPct val="100000"/>
              </a:lnSpc>
              <a:buFont typeface="Arial"/>
              <a:buChar char="•"/>
            </a:pPr>
            <a:r>
              <a:rPr sz="2000" dirty="0" smtClean="0"/>
              <a:t> </a:t>
            </a:r>
            <a:r>
              <a:rPr lang="mn-MN" sz="2000" dirty="0" smtClean="0"/>
              <a:t> Өөр хэрэглэгчид ажил оноох</a:t>
            </a:r>
          </a:p>
          <a:p>
            <a:pPr>
              <a:lnSpc>
                <a:spcPct val="100000"/>
              </a:lnSpc>
              <a:buFont typeface="Arial"/>
              <a:buChar char="•"/>
            </a:pPr>
            <a:endParaRPr sz="1200" dirty="0"/>
          </a:p>
          <a:p>
            <a:pPr>
              <a:lnSpc>
                <a:spcPct val="100000"/>
              </a:lnSpc>
            </a:pPr>
            <a:endParaRPr sz="1200" dirty="0"/>
          </a:p>
        </p:txBody>
      </p:sp>
      <p:sp>
        <p:nvSpPr>
          <p:cNvPr id="109" name="TextShape 3"/>
          <p:cNvSpPr txBox="1"/>
          <p:nvPr/>
        </p:nvSpPr>
        <p:spPr>
          <a:xfrm>
            <a:off x="8077080" y="6356520"/>
            <a:ext cx="2133360" cy="364680"/>
          </a:xfrm>
          <a:prstGeom prst="rect">
            <a:avLst/>
          </a:prstGeom>
        </p:spPr>
        <p:txBody>
          <a:bodyPr anchor="ctr"/>
          <a:lstStyle/>
          <a:p>
            <a:pPr algn="r">
              <a:lnSpc>
                <a:spcPct val="100000"/>
              </a:lnSpc>
            </a:pPr>
            <a:fld id="{AC48331E-13DD-4B85-BEE7-40E269EDB1BF}" type="slidenum">
              <a:rPr lang="en-GB" sz="1200">
                <a:solidFill>
                  <a:srgbClr val="8B8B8B"/>
                </a:solidFill>
                <a:latin typeface="Calibri"/>
              </a:rPr>
              <a:t>5</a:t>
            </a:fld>
            <a:endParaRPr/>
          </a:p>
        </p:txBody>
      </p:sp>
    </p:spTree>
    <p:extLst>
      <p:ext uri="{BB962C8B-B14F-4D97-AF65-F5344CB8AC3E}">
        <p14:creationId xmlns:p14="http://schemas.microsoft.com/office/powerpoint/2010/main" val="4224364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1981200" y="1600200"/>
            <a:ext cx="8229240" cy="4525560"/>
          </a:xfrm>
          <a:prstGeom prst="rect">
            <a:avLst/>
          </a:prstGeom>
        </p:spPr>
        <p:txBody>
          <a:bodyPr/>
          <a:lstStyle/>
          <a:p>
            <a:pPr>
              <a:lnSpc>
                <a:spcPct val="100000"/>
              </a:lnSpc>
              <a:buFont typeface="Arial"/>
              <a:buChar char="•"/>
            </a:pPr>
            <a:r>
              <a:rPr lang="en-US" sz="3200" dirty="0" smtClean="0">
                <a:solidFill>
                  <a:srgbClr val="000000"/>
                </a:solidFill>
              </a:rPr>
              <a:t> </a:t>
            </a:r>
            <a:r>
              <a:rPr lang="mn-MN" sz="3200" dirty="0" smtClean="0">
                <a:solidFill>
                  <a:srgbClr val="000000"/>
                </a:solidFill>
              </a:rPr>
              <a:t>Ашиглахад </a:t>
            </a:r>
            <a:r>
              <a:rPr lang="mn-MN" sz="3200" dirty="0">
                <a:solidFill>
                  <a:srgbClr val="000000"/>
                </a:solidFill>
              </a:rPr>
              <a:t>хялбар энгийн ойлгомжтой </a:t>
            </a:r>
            <a:r>
              <a:rPr lang="mn-MN" sz="3200" dirty="0" smtClean="0">
                <a:solidFill>
                  <a:srgbClr val="000000"/>
                </a:solidFill>
              </a:rPr>
              <a:t>байх</a:t>
            </a:r>
            <a:r>
              <a:rPr lang="en-US" sz="3200" dirty="0" smtClean="0">
                <a:solidFill>
                  <a:srgbClr val="000000"/>
                </a:solidFill>
                <a:latin typeface="Calibri"/>
              </a:rPr>
              <a:t> </a:t>
            </a:r>
            <a:endParaRPr sz="3200" dirty="0"/>
          </a:p>
          <a:p>
            <a:pPr>
              <a:lnSpc>
                <a:spcPct val="100000"/>
              </a:lnSpc>
              <a:buFont typeface="Arial"/>
              <a:buChar char="•"/>
            </a:pPr>
            <a:r>
              <a:rPr lang="en-US" sz="3200" dirty="0" smtClean="0">
                <a:solidFill>
                  <a:srgbClr val="000000"/>
                </a:solidFill>
              </a:rPr>
              <a:t> </a:t>
            </a:r>
            <a:r>
              <a:rPr lang="mn-MN" sz="3200" dirty="0" smtClean="0">
                <a:solidFill>
                  <a:srgbClr val="000000"/>
                </a:solidFill>
              </a:rPr>
              <a:t>Бүх </a:t>
            </a:r>
            <a:r>
              <a:rPr lang="mn-MN" sz="3200" dirty="0">
                <a:solidFill>
                  <a:srgbClr val="000000"/>
                </a:solidFill>
              </a:rPr>
              <a:t>төрлийн төхөөрөмжид тохиромжтой хэлбэрээр харагддаг /респонсив/ загвартай байна</a:t>
            </a:r>
            <a:r>
              <a:rPr lang="mn-MN" sz="3200" dirty="0" smtClean="0">
                <a:solidFill>
                  <a:srgbClr val="000000"/>
                </a:solidFill>
              </a:rPr>
              <a:t>.</a:t>
            </a:r>
            <a:endParaRPr lang="en-US" sz="3200" dirty="0" smtClean="0">
              <a:solidFill>
                <a:srgbClr val="000000"/>
              </a:solidFill>
            </a:endParaRPr>
          </a:p>
          <a:p>
            <a:pPr>
              <a:lnSpc>
                <a:spcPct val="100000"/>
              </a:lnSpc>
              <a:buFont typeface="Arial"/>
              <a:buChar char="•"/>
            </a:pPr>
            <a:r>
              <a:rPr lang="mn-MN" sz="3200" dirty="0"/>
              <a:t> Юникодыг дэмждэг байх шаардлагатай хийгдэнэ.</a:t>
            </a:r>
          </a:p>
          <a:p>
            <a:pPr>
              <a:lnSpc>
                <a:spcPct val="100000"/>
              </a:lnSpc>
              <a:buFont typeface="Arial"/>
              <a:buChar char="•"/>
            </a:pPr>
            <a:endParaRPr dirty="0"/>
          </a:p>
        </p:txBody>
      </p:sp>
      <p:sp>
        <p:nvSpPr>
          <p:cNvPr id="111" name="TextShape 2"/>
          <p:cNvSpPr txBox="1"/>
          <p:nvPr/>
        </p:nvSpPr>
        <p:spPr>
          <a:xfrm>
            <a:off x="8077080" y="6356520"/>
            <a:ext cx="2133360" cy="364680"/>
          </a:xfrm>
          <a:prstGeom prst="rect">
            <a:avLst/>
          </a:prstGeom>
        </p:spPr>
        <p:txBody>
          <a:bodyPr anchor="ctr"/>
          <a:lstStyle/>
          <a:p>
            <a:pPr algn="r">
              <a:lnSpc>
                <a:spcPct val="100000"/>
              </a:lnSpc>
            </a:pPr>
            <a:fld id="{B11BD139-8E44-49BF-BABE-33E0D3F522C3}" type="slidenum">
              <a:rPr lang="en-GB" sz="1200">
                <a:solidFill>
                  <a:srgbClr val="8B8B8B"/>
                </a:solidFill>
                <a:latin typeface="Calibri"/>
              </a:rPr>
              <a:t>6</a:t>
            </a:fld>
            <a:endParaRPr/>
          </a:p>
        </p:txBody>
      </p:sp>
      <p:sp>
        <p:nvSpPr>
          <p:cNvPr id="112" name="TextShape 3"/>
          <p:cNvSpPr txBox="1"/>
          <p:nvPr/>
        </p:nvSpPr>
        <p:spPr>
          <a:xfrm>
            <a:off x="1981200" y="274680"/>
            <a:ext cx="8229240" cy="1142640"/>
          </a:xfrm>
          <a:prstGeom prst="rect">
            <a:avLst/>
          </a:prstGeom>
        </p:spPr>
        <p:txBody>
          <a:bodyPr anchor="ctr"/>
          <a:lstStyle/>
          <a:p>
            <a:pPr algn="ctr">
              <a:lnSpc>
                <a:spcPct val="100000"/>
              </a:lnSpc>
            </a:pPr>
            <a:r>
              <a:rPr lang="en-US" sz="4400">
                <a:solidFill>
                  <a:srgbClr val="000000"/>
                </a:solidFill>
                <a:latin typeface="Times New Roman"/>
              </a:rPr>
              <a:t>Функциональ шаардлага</a:t>
            </a:r>
            <a:endParaRPr/>
          </a:p>
        </p:txBody>
      </p:sp>
    </p:spTree>
    <p:extLst>
      <p:ext uri="{BB962C8B-B14F-4D97-AF65-F5344CB8AC3E}">
        <p14:creationId xmlns:p14="http://schemas.microsoft.com/office/powerpoint/2010/main" val="3694964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1981200" y="274680"/>
            <a:ext cx="8229240" cy="1142640"/>
          </a:xfrm>
          <a:prstGeom prst="rect">
            <a:avLst/>
          </a:prstGeom>
        </p:spPr>
        <p:txBody>
          <a:bodyPr anchor="ctr"/>
          <a:lstStyle/>
          <a:p>
            <a:pPr algn="ctr">
              <a:lnSpc>
                <a:spcPct val="100000"/>
              </a:lnSpc>
            </a:pPr>
            <a:r>
              <a:rPr lang="en-US" sz="4400">
                <a:solidFill>
                  <a:srgbClr val="000000"/>
                </a:solidFill>
                <a:latin typeface="Times New Roman"/>
              </a:rPr>
              <a:t>UML диаграмууд: UseCase</a:t>
            </a:r>
            <a:endParaRPr/>
          </a:p>
        </p:txBody>
      </p:sp>
      <p:sp>
        <p:nvSpPr>
          <p:cNvPr id="130" name="TextShape 2"/>
          <p:cNvSpPr txBox="1"/>
          <p:nvPr/>
        </p:nvSpPr>
        <p:spPr>
          <a:xfrm>
            <a:off x="8077080" y="6356520"/>
            <a:ext cx="2133360" cy="364680"/>
          </a:xfrm>
          <a:prstGeom prst="rect">
            <a:avLst/>
          </a:prstGeom>
        </p:spPr>
        <p:txBody>
          <a:bodyPr anchor="ctr"/>
          <a:lstStyle/>
          <a:p>
            <a:pPr algn="r">
              <a:lnSpc>
                <a:spcPct val="100000"/>
              </a:lnSpc>
            </a:pPr>
            <a:fld id="{4B8F73B0-89A9-4E1B-8EA3-5F358BAF03DD}" type="slidenum">
              <a:rPr lang="en-GB" sz="1200">
                <a:solidFill>
                  <a:srgbClr val="8B8B8B"/>
                </a:solidFill>
                <a:latin typeface="Calibri"/>
              </a:rPr>
              <a:t>7</a:t>
            </a:fld>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9383" y="1224569"/>
            <a:ext cx="6642182" cy="5802239"/>
          </a:xfrm>
          <a:prstGeom prst="rect">
            <a:avLst/>
          </a:prstGeom>
        </p:spPr>
      </p:pic>
    </p:spTree>
    <p:extLst>
      <p:ext uri="{BB962C8B-B14F-4D97-AF65-F5344CB8AC3E}">
        <p14:creationId xmlns:p14="http://schemas.microsoft.com/office/powerpoint/2010/main" val="998401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2"/>
          <p:cNvSpPr txBox="1"/>
          <p:nvPr/>
        </p:nvSpPr>
        <p:spPr>
          <a:xfrm>
            <a:off x="8077080" y="6356520"/>
            <a:ext cx="2133360" cy="364680"/>
          </a:xfrm>
          <a:prstGeom prst="rect">
            <a:avLst/>
          </a:prstGeom>
        </p:spPr>
        <p:txBody>
          <a:bodyPr anchor="ctr"/>
          <a:lstStyle/>
          <a:p>
            <a:pPr algn="r">
              <a:lnSpc>
                <a:spcPct val="100000"/>
              </a:lnSpc>
            </a:pPr>
            <a:fld id="{9403A59C-8FD0-4D2A-96C8-FC40C0F58AAB}" type="slidenum">
              <a:rPr lang="en-GB" sz="1200">
                <a:solidFill>
                  <a:srgbClr val="8B8B8B"/>
                </a:solidFill>
                <a:latin typeface="Calibri"/>
              </a:rPr>
              <a:t>8</a:t>
            </a:fld>
            <a:endParaRPr/>
          </a:p>
        </p:txBody>
      </p:sp>
      <p:sp>
        <p:nvSpPr>
          <p:cNvPr id="3" name="Title 2"/>
          <p:cNvSpPr>
            <a:spLocks noGrp="1"/>
          </p:cNvSpPr>
          <p:nvPr>
            <p:ph type="title"/>
          </p:nvPr>
        </p:nvSpPr>
        <p:spPr>
          <a:xfrm>
            <a:off x="761410" y="2718163"/>
            <a:ext cx="3932237" cy="1600200"/>
          </a:xfrm>
        </p:spPr>
        <p:txBody>
          <a:bodyPr/>
          <a:lstStyle/>
          <a:p>
            <a:pPr algn="ctr"/>
            <a:r>
              <a:rPr lang="en-US" dirty="0">
                <a:solidFill>
                  <a:srgbClr val="000000"/>
                </a:solidFill>
                <a:latin typeface="Calibri"/>
              </a:rPr>
              <a:t>Activity </a:t>
            </a:r>
            <a:r>
              <a:rPr lang="mn-MN" dirty="0" smtClean="0">
                <a:solidFill>
                  <a:srgbClr val="000000"/>
                </a:solidFill>
                <a:latin typeface="Calibri"/>
              </a:rPr>
              <a:t>диаграм</a:t>
            </a:r>
            <a:r>
              <a:rPr lang="en-US" dirty="0" smtClean="0">
                <a:solidFill>
                  <a:srgbClr val="000000"/>
                </a:solidFill>
                <a:latin typeface="Calibri"/>
              </a:rPr>
              <a:t/>
            </a:r>
            <a:br>
              <a:rPr lang="en-US" dirty="0" smtClean="0">
                <a:solidFill>
                  <a:srgbClr val="000000"/>
                </a:solidFill>
                <a:latin typeface="Calibri"/>
              </a:rPr>
            </a:br>
            <a:r>
              <a:rPr lang="en-US" dirty="0" smtClean="0">
                <a:solidFill>
                  <a:srgbClr val="000000"/>
                </a:solidFill>
                <a:latin typeface="Calibri"/>
              </a:rPr>
              <a:t>(</a:t>
            </a:r>
            <a:r>
              <a:rPr lang="mn-MN" dirty="0" smtClean="0">
                <a:solidFill>
                  <a:srgbClr val="000000"/>
                </a:solidFill>
                <a:latin typeface="Calibri"/>
              </a:rPr>
              <a:t>Төрөл нэмэх</a:t>
            </a:r>
            <a:r>
              <a:rPr lang="en-US" dirty="0" smtClean="0">
                <a:solidFill>
                  <a:srgbClr val="000000"/>
                </a:solidFill>
                <a:latin typeface="Calibri"/>
              </a:rPr>
              <a:t>)</a:t>
            </a:r>
            <a:r>
              <a:rPr lang="mn-MN" dirty="0" smtClean="0"/>
              <a:t/>
            </a:r>
            <a:br>
              <a:rPr lang="mn-MN" dirty="0" smtClean="0"/>
            </a:b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4471" y="0"/>
            <a:ext cx="5045217" cy="7654811"/>
          </a:xfrm>
          <a:prstGeom prst="rect">
            <a:avLst/>
          </a:prstGeom>
        </p:spPr>
      </p:pic>
    </p:spTree>
    <p:extLst>
      <p:ext uri="{BB962C8B-B14F-4D97-AF65-F5344CB8AC3E}">
        <p14:creationId xmlns:p14="http://schemas.microsoft.com/office/powerpoint/2010/main" val="2149880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2"/>
          <p:cNvSpPr txBox="1"/>
          <p:nvPr/>
        </p:nvSpPr>
        <p:spPr>
          <a:xfrm>
            <a:off x="8077080" y="6356520"/>
            <a:ext cx="2133360" cy="364680"/>
          </a:xfrm>
          <a:prstGeom prst="rect">
            <a:avLst/>
          </a:prstGeom>
        </p:spPr>
        <p:txBody>
          <a:bodyPr anchor="ctr"/>
          <a:lstStyle/>
          <a:p>
            <a:pPr algn="r">
              <a:lnSpc>
                <a:spcPct val="100000"/>
              </a:lnSpc>
            </a:pPr>
            <a:fld id="{9403A59C-8FD0-4D2A-96C8-FC40C0F58AAB}" type="slidenum">
              <a:rPr lang="en-GB" sz="1200">
                <a:solidFill>
                  <a:srgbClr val="8B8B8B"/>
                </a:solidFill>
                <a:latin typeface="Calibri"/>
              </a:rPr>
              <a:t>9</a:t>
            </a:fld>
            <a:endParaRPr/>
          </a:p>
        </p:txBody>
      </p:sp>
      <p:sp>
        <p:nvSpPr>
          <p:cNvPr id="3" name="Title 2"/>
          <p:cNvSpPr>
            <a:spLocks noGrp="1"/>
          </p:cNvSpPr>
          <p:nvPr>
            <p:ph type="title"/>
          </p:nvPr>
        </p:nvSpPr>
        <p:spPr>
          <a:xfrm>
            <a:off x="761410" y="2718163"/>
            <a:ext cx="3932237" cy="1600200"/>
          </a:xfrm>
        </p:spPr>
        <p:txBody>
          <a:bodyPr/>
          <a:lstStyle/>
          <a:p>
            <a:pPr algn="ctr"/>
            <a:r>
              <a:rPr lang="en-US" dirty="0">
                <a:solidFill>
                  <a:srgbClr val="000000"/>
                </a:solidFill>
                <a:latin typeface="Calibri"/>
              </a:rPr>
              <a:t>Activity </a:t>
            </a:r>
            <a:r>
              <a:rPr lang="mn-MN" dirty="0" smtClean="0">
                <a:solidFill>
                  <a:srgbClr val="000000"/>
                </a:solidFill>
                <a:latin typeface="Calibri"/>
              </a:rPr>
              <a:t>диаграм</a:t>
            </a:r>
            <a:r>
              <a:rPr lang="en-US" dirty="0" smtClean="0">
                <a:solidFill>
                  <a:srgbClr val="000000"/>
                </a:solidFill>
                <a:latin typeface="Calibri"/>
              </a:rPr>
              <a:t/>
            </a:r>
            <a:br>
              <a:rPr lang="en-US" dirty="0" smtClean="0">
                <a:solidFill>
                  <a:srgbClr val="000000"/>
                </a:solidFill>
                <a:latin typeface="Calibri"/>
              </a:rPr>
            </a:br>
            <a:r>
              <a:rPr lang="en-US" dirty="0" smtClean="0">
                <a:solidFill>
                  <a:srgbClr val="000000"/>
                </a:solidFill>
                <a:latin typeface="Calibri"/>
              </a:rPr>
              <a:t>(</a:t>
            </a:r>
            <a:r>
              <a:rPr lang="mn-MN" dirty="0" smtClean="0">
                <a:solidFill>
                  <a:srgbClr val="000000"/>
                </a:solidFill>
                <a:latin typeface="Calibri"/>
              </a:rPr>
              <a:t>Жагсаалт нэмэх</a:t>
            </a:r>
            <a:r>
              <a:rPr lang="en-US" dirty="0" smtClean="0">
                <a:solidFill>
                  <a:srgbClr val="000000"/>
                </a:solidFill>
                <a:latin typeface="Calibri"/>
              </a:rPr>
              <a:t>)</a:t>
            </a:r>
            <a:r>
              <a:rPr lang="mn-MN" dirty="0" smtClean="0"/>
              <a:t/>
            </a:r>
            <a:br>
              <a:rPr lang="mn-MN" dirty="0" smtClean="0"/>
            </a:b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6111" y="0"/>
            <a:ext cx="5801010" cy="6966449"/>
          </a:xfrm>
          <a:prstGeom prst="rect">
            <a:avLst/>
          </a:prstGeom>
        </p:spPr>
      </p:pic>
    </p:spTree>
    <p:extLst>
      <p:ext uri="{BB962C8B-B14F-4D97-AF65-F5344CB8AC3E}">
        <p14:creationId xmlns:p14="http://schemas.microsoft.com/office/powerpoint/2010/main" val="26674134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332</Words>
  <Application>Microsoft Office PowerPoint</Application>
  <PresentationFormat>Widescreen</PresentationFormat>
  <Paragraphs>90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МОНГОЛ УЛСЫН ШИНЖЛЭХ УХААН ТЕХНОЛОГИЙН ИХ СУРГУУЛЬ МЭДЭЭЛЭЛ, ХОЛБООНЫ ТЕХНОЛОГИЙН СУРГУУЛЬ</vt:lpstr>
      <vt:lpstr>PowerPoint Presentation</vt:lpstr>
      <vt:lpstr>PowerPoint Presentation</vt:lpstr>
      <vt:lpstr>PowerPoint Presentation</vt:lpstr>
      <vt:lpstr>PowerPoint Presentation</vt:lpstr>
      <vt:lpstr>PowerPoint Presentation</vt:lpstr>
      <vt:lpstr>PowerPoint Presentation</vt:lpstr>
      <vt:lpstr>Activity диаграм (Төрөл нэмэх) </vt:lpstr>
      <vt:lpstr>Activity диаграм (Жагсаалт нэмэх) </vt:lpstr>
      <vt:lpstr>Activity диаграм (Ажил нэмэх) </vt:lpstr>
      <vt:lpstr>Activity диаграм (Ажил засварлах) </vt:lpstr>
      <vt:lpstr>Activity диаграм (Ажил дуусгах)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МОНГОЛ УЛСЫН ШИНЖЛЭХ УХААН ТЕХНОЛОГИЙН ИХ СУРГУУЛЬ МЭДЭЭЛЭЛ, ХОЛБООНЫ ТЕХНОЛОГИЙН СУРГУУЛЬ</dc:title>
  <dc:creator>jamiyanmyadag gunchinish</dc:creator>
  <cp:lastModifiedBy>jamiyanmyadag gunchinish</cp:lastModifiedBy>
  <cp:revision>40</cp:revision>
  <dcterms:created xsi:type="dcterms:W3CDTF">2018-04-17T19:07:42Z</dcterms:created>
  <dcterms:modified xsi:type="dcterms:W3CDTF">2018-05-29T08:21:41Z</dcterms:modified>
</cp:coreProperties>
</file>