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26CF8-B7BA-4748-ABEF-F8F416033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F2FA9-9C83-4B16-A7E1-E175469F7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E8F8C-CFA7-4F6F-97AC-47C715AC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98E2E-0E18-46BB-815C-896E64D5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E94CC-050E-4049-83E5-8323A7B6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CB1B-604E-4AE5-B9A5-BC3155AD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61B51F-56E4-483A-B9B6-2172FE375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17C53-1D97-4C27-BC99-103FEEAC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8B569-8462-4B46-8582-703DEB91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E21A5-3B0F-4F91-AA86-9FFF790E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1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E5980C-3C09-4686-90A7-7572671B2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08049-4AEA-4CF0-9EE3-A558B9A5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37878-2566-420C-8DFE-F9C12C62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62288-6E0D-42B2-95C8-03868258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A3FD6-6078-4B70-AA23-2D06A1C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9B2FA-9666-403D-B439-14242DA5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31CE3-5B1A-4713-BE26-0DB3765B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64453-D270-474E-8E1D-BF22DC74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3F86C-2656-4340-B6FD-835218BD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A61A2-5E6B-44EB-93C3-BE83EBB7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0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3BA5-96F7-4403-B713-C4FAEC0D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8410D-8653-4577-869E-D1F9A9D8B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2315D-5AF8-4A9C-BE9C-D9BBA325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EAB06-95D3-4E70-891F-96E97066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6AB5-A256-4855-81AF-E8DCE3D2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2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2790F-97C4-4251-8B8F-B5A66772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85BDB-440F-4271-88B4-A3DDF7203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399AB-2BF2-4BA3-99DE-40093E262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F577E-E3C0-4422-B0CB-9A6B39BF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A3C73-0EBD-4DB3-9DDE-E0A83D08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DBEBB-C8F2-4555-BB61-043D74B9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2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5B4D7-9909-4E26-ADE9-A344A1D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DD4B8-9233-488E-9F3D-2AD5CE60E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6BA0D-87FE-41B0-8F95-4C0FA38B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4EDE46-FB3C-4491-B65A-639B5D694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787B3-7264-4CA4-B3E8-FEBCA4EB7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C6043-36B5-4BF9-AF3D-844BEE0C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5279A2-A4A2-4F8B-885F-FE595172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FDFA8-C30E-43DC-91DC-CEF95485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3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46CA1-8267-4D22-9EBA-7273B561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B4A16F-CB93-4082-B64D-7BFE5DE6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AF38CE-47B3-4284-A9F2-01F11D8F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50D50-BB90-4F22-859F-480B4736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2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25F9D-FEAE-40D5-980D-5871C246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49359-6EA6-4FDA-B114-463333C2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3C609-FA07-4C7A-9A46-C6277839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63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10530-5BC4-47EA-9517-695BBECD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DA769-B208-4551-8F17-EC7BA16A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39BCC-690F-4A3A-91EA-8B5211D85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208A2-F6C9-41AC-B2E3-FD3DB37E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11779-5DD1-4FD3-9E7F-310FBEAC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8F6ED-240D-4A10-936C-FCE11556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1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B91BE-B183-4C73-B20A-DDAD50B0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3F3E18-1714-46ED-AB76-2489C8DC7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9DD1D-CEF0-4218-A24A-3C0EDBC2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A0E15-DB35-4E94-8D5D-F41E506C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B67B4-074E-4621-9F81-5C20814B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6C412C-8C17-4B41-ABF8-2A42F60E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11A8E4-165F-4101-8753-BBF3117D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8C123E-EB2C-4293-964D-9B1C5B09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674FB-5951-438B-A086-13A7C3B5D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EEB7-92CE-46F8-BB41-08D962723ED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7C34F-93B8-43FB-B813-E9FCD49D0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4FFC5-4FEA-4874-93F2-3A32A13E6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0540-E5FE-455A-B254-29D4E953F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D6474F0-4E31-455A-9E4F-E3F815F7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8" y="643466"/>
            <a:ext cx="8192744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5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AC43446C-15A5-4D95-B2EE-67DEAEA38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1" r="31958" b="-1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  <a:noFill/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9FDE3D4-A181-4BB7-A7C8-A4BA19665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09" r="-2" b="2676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  <a:noFill/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5CF14FB-EC8E-47A5-BCDE-FD472A183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3" r="8180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054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F7E76F9-B0F5-4202-8765-73E11F665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" r="656" b="61864"/>
          <a:stretch/>
        </p:blipFill>
        <p:spPr bwMode="auto">
          <a:xfrm>
            <a:off x="0" y="0"/>
            <a:ext cx="63556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38D5E5-119E-4C44-ACC1-D65B0C313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 b="57276"/>
          <a:stretch/>
        </p:blipFill>
        <p:spPr bwMode="auto">
          <a:xfrm>
            <a:off x="6355670" y="443263"/>
            <a:ext cx="5836330" cy="597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0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C219B-7F36-400D-A242-CDCA4F497B72}"/>
              </a:ext>
            </a:extLst>
          </p:cNvPr>
          <p:cNvSpPr txBox="1"/>
          <p:nvPr/>
        </p:nvSpPr>
        <p:spPr>
          <a:xfrm>
            <a:off x="599767" y="1052052"/>
            <a:ext cx="430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</a:t>
            </a:r>
            <a:r>
              <a:rPr lang="en-US" altLang="ko-KR"/>
              <a:t>(</a:t>
            </a:r>
            <a:r>
              <a:rPr lang="ko-KR" altLang="en-US"/>
              <a:t>바탕</a:t>
            </a:r>
            <a:r>
              <a:rPr lang="en-US" altLang="ko-KR"/>
              <a:t>)</a:t>
            </a:r>
            <a:r>
              <a:rPr lang="ko-KR" altLang="en-US"/>
              <a:t> 컬러 </a:t>
            </a:r>
            <a:r>
              <a:rPr lang="en-US" altLang="ko-KR"/>
              <a:t>: #76B1EB</a:t>
            </a:r>
          </a:p>
          <a:p>
            <a:r>
              <a:rPr lang="ko-KR" altLang="en-US"/>
              <a:t>서브 컬러 </a:t>
            </a:r>
            <a:r>
              <a:rPr lang="en-US" altLang="ko-KR"/>
              <a:t>: #4682B4</a:t>
            </a:r>
          </a:p>
          <a:p>
            <a:r>
              <a:rPr lang="ko-KR" altLang="en-US"/>
              <a:t>폰트 컬러 </a:t>
            </a:r>
            <a:r>
              <a:rPr lang="en-US" altLang="ko-KR"/>
              <a:t>: #FFFFFF</a:t>
            </a:r>
          </a:p>
          <a:p>
            <a:r>
              <a:rPr lang="ko-KR" altLang="en-US"/>
              <a:t>경고 컬러 </a:t>
            </a:r>
            <a:r>
              <a:rPr lang="en-US" altLang="ko-KR"/>
              <a:t>: #FF0000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9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86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9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47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한별</dc:creator>
  <cp:lastModifiedBy>최 한별</cp:lastModifiedBy>
  <cp:revision>5</cp:revision>
  <dcterms:created xsi:type="dcterms:W3CDTF">2022-04-12T08:36:26Z</dcterms:created>
  <dcterms:modified xsi:type="dcterms:W3CDTF">2022-04-15T01:38:30Z</dcterms:modified>
</cp:coreProperties>
</file>