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F769-4745-4B3E-A572-733C27BCF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B0BA2-9015-42B7-B8BF-9A95563D7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D504-4CBF-4E01-A79E-BCA57A58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919C-EEBE-41C0-88AB-B3620C0C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E14C-6D3F-45B8-938C-7DAC8D6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259-C81C-48CE-8D48-9509103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AEA3-4949-4A9C-A164-C40C70617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B997-3065-4DFD-891E-A08A117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DB5-8D17-491A-A075-3F4C26E5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0CDE-9643-456D-92DE-DCFA6942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41E7D-1B31-4324-A7F4-9C8F4E51B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427B-2F1A-4B17-8C23-62B6A9F6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3CA5-C0A1-41CE-BDD7-A8B37EE6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8201-A534-4EFD-9917-B4C2CED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D0D1-63D9-4E79-8C9B-3118E34E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EFF0-6A00-4972-8324-48005B01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C251-934B-4459-B127-582DE25C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4198-533A-406B-9BB3-36630ED9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57BA-A954-4C6E-9553-CF1ADB20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7019-B849-4905-B0F5-45DA0383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937A-BFFE-4A58-8AF9-707F5663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B246-1BB0-4A99-AB9C-A0DCCE1C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31D9-49F1-43F6-A24C-5543629E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C248-35FF-4364-98A5-37A8772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85F1-BA0B-4B4D-BB19-90546736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A055-1621-4249-903F-4AD8BB70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5951-618A-4E18-AD52-5F8603666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EDBA-FB46-4747-80AA-B1E28A675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4DAB-BADC-48EF-866A-E21B37BB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C0C0-B391-4FF7-B169-295527BA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9F94-B2EC-4824-A58D-45D295E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A08-8203-4A8E-836C-B50E2244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808B-495D-4EF1-B9E6-DA7DE22E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46177-31DA-4BA1-91B2-74B5F102B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8BF5F-9C30-46A3-A120-AACA8B086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2365B-0E2B-42BC-BF56-08AD57448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34DD1-ACC8-4E85-B601-63F367C5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A654A-86ED-41AD-AE21-789C836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4467F-009C-4FFB-B59C-5D34B07F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75CB-3292-43A8-9071-4F52355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449E2-E560-4706-B0E6-FF620F2C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D164-16F7-4DFC-A6A2-BE578A6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E06FB-6474-4F2B-950F-C17C81E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76EB-AD62-4193-8D9A-FAC2E493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745F9-948D-4F3D-8F29-83BE4A0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9B18A-0E48-4B41-B43A-27E3F02E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69A0-433F-43D7-8752-16CCB168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6EC5-9786-48AA-90F3-BA6FCEFD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9BE19-D655-4EBE-A5C0-5FEA0C51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C2669-C920-4C79-8D2D-49419A8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41BA-A76B-4C6C-B6C8-CF3841FF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B63B-44F6-484A-BB0D-7FBC6A7B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F29-2F64-4D0E-B00A-A1B29AFE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CE611-CFB9-47E0-98D0-DC945F04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7BD54-035A-4926-A94A-469A28F0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06E9-6EA3-46E6-B28B-65BE260C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592F-DDFB-4201-B68D-748FECD5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FF82-AC70-47C2-9EDC-C5BA803B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16993-BD6E-44C2-8223-0536E39E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029E1-4A31-46DE-B870-D96415C9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DC61-9BB8-4C9E-B812-5DBAAB290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EEB9-0D50-4240-BDDB-A3EBE98CF8E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A21C-63C6-4841-A9D2-F2485C2A5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2482-7EB5-4D18-AB9C-0D12F8E0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45A8-3DEE-4AB0-B911-3403BBE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A2A18E7-B68F-4F6E-BF3A-AC8F09762C74}"/>
              </a:ext>
            </a:extLst>
          </p:cNvPr>
          <p:cNvGrpSpPr/>
          <p:nvPr/>
        </p:nvGrpSpPr>
        <p:grpSpPr>
          <a:xfrm>
            <a:off x="1581319" y="1362075"/>
            <a:ext cx="6844496" cy="4069104"/>
            <a:chOff x="1581319" y="1362075"/>
            <a:chExt cx="6844496" cy="4069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9EF414-AC64-4673-848C-71A93AD56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37" t="10986" r="50000" b="9708"/>
            <a:stretch/>
          </p:blipFill>
          <p:spPr>
            <a:xfrm>
              <a:off x="1788696" y="1688431"/>
              <a:ext cx="2438400" cy="3481138"/>
            </a:xfrm>
            <a:prstGeom prst="rect">
              <a:avLst/>
            </a:prstGeom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35745CF-20F6-4BC2-ACAD-3B6F6EFA6B5A}"/>
                </a:ext>
              </a:extLst>
            </p:cNvPr>
            <p:cNvSpPr/>
            <p:nvPr/>
          </p:nvSpPr>
          <p:spPr>
            <a:xfrm>
              <a:off x="3673642" y="3904749"/>
              <a:ext cx="553454" cy="7315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5EF3BC-9666-4001-99EA-98C2E3D23B8E}"/>
                </a:ext>
              </a:extLst>
            </p:cNvPr>
            <p:cNvSpPr/>
            <p:nvPr/>
          </p:nvSpPr>
          <p:spPr>
            <a:xfrm>
              <a:off x="4066676" y="3343777"/>
              <a:ext cx="553454" cy="5486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6A6E16-1A81-4560-B87E-0EB9CCC12C08}"/>
                </a:ext>
              </a:extLst>
            </p:cNvPr>
            <p:cNvSpPr txBox="1"/>
            <p:nvPr/>
          </p:nvSpPr>
          <p:spPr>
            <a:xfrm>
              <a:off x="4295774" y="4050130"/>
              <a:ext cx="3657600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“whiskers” above and below the colored box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 the top and bottom 25%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4D7D9-8BC0-4E85-AA8B-E3BA28FD4090}"/>
                </a:ext>
              </a:extLst>
            </p:cNvPr>
            <p:cNvSpPr txBox="1"/>
            <p:nvPr/>
          </p:nvSpPr>
          <p:spPr>
            <a:xfrm>
              <a:off x="4676775" y="3297655"/>
              <a:ext cx="3749040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box represents the middle 50% of respondents with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black line indicating the median. 50% of all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respondents are above the median line and 50% are below.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A871B9-C5B8-49A3-92C4-1B5D6012DFA4}"/>
                </a:ext>
              </a:extLst>
            </p:cNvPr>
            <p:cNvCxnSpPr/>
            <p:nvPr/>
          </p:nvCxnSpPr>
          <p:spPr>
            <a:xfrm flipH="1" flipV="1">
              <a:off x="3209925" y="4791075"/>
              <a:ext cx="1085850" cy="95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F1AA59-ACDA-4E02-B724-5A4D4F019AD2}"/>
                </a:ext>
              </a:extLst>
            </p:cNvPr>
            <p:cNvSpPr txBox="1"/>
            <p:nvPr/>
          </p:nvSpPr>
          <p:spPr>
            <a:xfrm>
              <a:off x="4297680" y="4640680"/>
              <a:ext cx="3657600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“diamonds” indicate outliers, or respondents that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did not fit well with the rest.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05AAD-9DD4-424F-91C6-2C80AF7AFC74}"/>
                </a:ext>
              </a:extLst>
            </p:cNvPr>
            <p:cNvSpPr txBox="1"/>
            <p:nvPr/>
          </p:nvSpPr>
          <p:spPr>
            <a:xfrm>
              <a:off x="4676771" y="1726030"/>
              <a:ext cx="3749040" cy="89255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read a Box Plot: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 Plots are graphs that can represent responses to a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survey. Box Plots break down the data into quarters and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also show any outliers.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825DFD-4D14-417B-A018-8F06B949F157}"/>
                </a:ext>
              </a:extLst>
            </p:cNvPr>
            <p:cNvSpPr txBox="1"/>
            <p:nvPr/>
          </p:nvSpPr>
          <p:spPr>
            <a:xfrm>
              <a:off x="2867025" y="136207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28FD7E-644B-43C8-940B-B04E34A16D01}"/>
                </a:ext>
              </a:extLst>
            </p:cNvPr>
            <p:cNvSpPr txBox="1"/>
            <p:nvPr/>
          </p:nvSpPr>
          <p:spPr>
            <a:xfrm>
              <a:off x="2600325" y="5169569"/>
              <a:ext cx="1132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Description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3DE38E-1C6C-4BF9-891C-4ED3BA9639BC}"/>
                </a:ext>
              </a:extLst>
            </p:cNvPr>
            <p:cNvSpPr txBox="1"/>
            <p:nvPr/>
          </p:nvSpPr>
          <p:spPr>
            <a:xfrm>
              <a:off x="1581319" y="3221193"/>
              <a:ext cx="353943" cy="39690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97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105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Eddy, Christopher J.</dc:creator>
  <cp:lastModifiedBy>Eddy, Christopher J.</cp:lastModifiedBy>
  <cp:revision>12</cp:revision>
  <dcterms:created xsi:type="dcterms:W3CDTF">2018-12-06T14:47:04Z</dcterms:created>
  <dcterms:modified xsi:type="dcterms:W3CDTF">2018-12-07T15:07:07Z</dcterms:modified>
</cp:coreProperties>
</file>