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58" r:id="rId6"/>
    <p:sldId id="268" r:id="rId7"/>
    <p:sldId id="269" r:id="rId8"/>
    <p:sldId id="28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914486"/>
            <a:ext cx="7808976" cy="988501"/>
          </a:xfrm>
        </p:spPr>
        <p:txBody>
          <a:bodyPr>
            <a:normAutofit fontScale="90000"/>
          </a:bodyPr>
          <a:lstStyle/>
          <a:p>
            <a:r>
              <a:rPr lang="en-US" dirty="0"/>
              <a:t>File IO Operations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13538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Sifat Rahman Ahona, ahona@aiub.edu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File Class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Methods of File Class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File Write Operation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File Read Operation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IO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5" y="2028094"/>
            <a:ext cx="84989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The File class from the java.io package, allows us to work with files.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To use the File class, create an object of the class, and specify the filename or directory name: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/>
            <a:r>
              <a:rPr lang="en-US" sz="2800" dirty="0"/>
              <a:t>import </a:t>
            </a:r>
            <a:r>
              <a:rPr lang="en-US" sz="2800" dirty="0" err="1"/>
              <a:t>java.io.File</a:t>
            </a:r>
            <a:r>
              <a:rPr lang="en-US" sz="2800" dirty="0"/>
              <a:t>;  // Import the File class</a:t>
            </a:r>
          </a:p>
          <a:p>
            <a:pPr algn="just"/>
            <a:r>
              <a:rPr lang="en-US" sz="2800" dirty="0"/>
              <a:t>File </a:t>
            </a:r>
            <a:r>
              <a:rPr lang="en-US" sz="2800" dirty="0" err="1"/>
              <a:t>myObj</a:t>
            </a:r>
            <a:r>
              <a:rPr lang="en-US" sz="2800" dirty="0"/>
              <a:t> = new File("filename.txt"); // Specify the filename</a:t>
            </a:r>
          </a:p>
          <a:p>
            <a:pPr algn="just"/>
            <a:endParaRPr lang="x-none" sz="28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E838D0DE-FC50-435C-8C17-B70FA87EE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IO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Methods of </a:t>
            </a:r>
            <a:r>
              <a:rPr lang="en-US" dirty="0"/>
              <a:t>File Class</a:t>
            </a:r>
            <a:endParaRPr lang="x-none" dirty="0"/>
          </a:p>
          <a:p>
            <a:endParaRPr lang="x-none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E8BF6C1-0414-4867-B6B6-70659D92B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972988"/>
              </p:ext>
            </p:extLst>
          </p:nvPr>
        </p:nvGraphicFramePr>
        <p:xfrm>
          <a:off x="1153242" y="2136978"/>
          <a:ext cx="7077075" cy="3985806"/>
        </p:xfrm>
        <a:graphic>
          <a:graphicData uri="http://schemas.openxmlformats.org/drawingml/2006/table">
            <a:tbl>
              <a:tblPr/>
              <a:tblGrid>
                <a:gridCol w="1773317">
                  <a:extLst>
                    <a:ext uri="{9D8B030D-6E8A-4147-A177-3AD203B41FA5}">
                      <a16:colId xmlns:a16="http://schemas.microsoft.com/office/drawing/2014/main" xmlns="" val="1759832515"/>
                    </a:ext>
                  </a:extLst>
                </a:gridCol>
                <a:gridCol w="1060752">
                  <a:extLst>
                    <a:ext uri="{9D8B030D-6E8A-4147-A177-3AD203B41FA5}">
                      <a16:colId xmlns:a16="http://schemas.microsoft.com/office/drawing/2014/main" xmlns="" val="75019285"/>
                    </a:ext>
                  </a:extLst>
                </a:gridCol>
                <a:gridCol w="4243006">
                  <a:extLst>
                    <a:ext uri="{9D8B030D-6E8A-4147-A177-3AD203B41FA5}">
                      <a16:colId xmlns:a16="http://schemas.microsoft.com/office/drawing/2014/main" xmlns="" val="1785529267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Method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Type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045903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canRead()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Tests whether the file is readable or not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9223682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canWrite()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Tests whether the file is writable or not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8594141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</a:rPr>
                        <a:t>createNewFile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Creates an empty file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3135087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delete()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Deletes a file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6638364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exists()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Tests whether the file exists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513965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getName()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String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the name of the file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3004642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getAbsolutePath()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String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the absolute pathname of the file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1613084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length()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Long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the size of the file in bytes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8962050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list()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String[]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an array of the files in the directory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1790116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mkdir()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Creates a directory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7093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Creating file</a:t>
            </a:r>
            <a:endParaRPr lang="x-none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436098" y="1795817"/>
            <a:ext cx="84265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To create a file in Java, you can use the </a:t>
            </a:r>
            <a:r>
              <a:rPr lang="en-US" sz="2800" dirty="0" err="1"/>
              <a:t>createNewFile</a:t>
            </a:r>
            <a:r>
              <a:rPr lang="en-US" sz="2800" dirty="0"/>
              <a:t>() method.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This method returns a </a:t>
            </a:r>
            <a:r>
              <a:rPr lang="en-US" sz="2800" dirty="0" err="1"/>
              <a:t>boolean</a:t>
            </a:r>
            <a:r>
              <a:rPr lang="en-US" sz="2800" dirty="0"/>
              <a:t> value: true if the file was successfully created, and false if the file already exists.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The method is enclosed in a try...catch block.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This is necessary because it throws an </a:t>
            </a:r>
            <a:r>
              <a:rPr lang="en-US" sz="2800" dirty="0" err="1"/>
              <a:t>IOException</a:t>
            </a:r>
            <a:r>
              <a:rPr lang="en-US" sz="2800" dirty="0"/>
              <a:t> if an error occurs (if the file cannot be created for some reason)</a:t>
            </a: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Creating file</a:t>
            </a:r>
            <a:endParaRPr lang="x-none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E6EE548-DCD9-41CC-A3E1-BD3CB0272AA9}"/>
              </a:ext>
            </a:extLst>
          </p:cNvPr>
          <p:cNvSpPr/>
          <p:nvPr/>
        </p:nvSpPr>
        <p:spPr>
          <a:xfrm>
            <a:off x="112542" y="1645920"/>
            <a:ext cx="889078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create a file in a specific directory (requires permission), specify the path of the file and use double backslashes to escape the "\" character.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File </a:t>
            </a:r>
            <a:r>
              <a:rPr lang="en-US" sz="2400" dirty="0" err="1"/>
              <a:t>myObj</a:t>
            </a:r>
            <a:r>
              <a:rPr lang="en-US" sz="2400" dirty="0"/>
              <a:t> = </a:t>
            </a:r>
            <a:r>
              <a:rPr lang="en-US" sz="2400" dirty="0" err="1"/>
              <a:t>newFile</a:t>
            </a:r>
            <a:r>
              <a:rPr lang="en-US" sz="2400" dirty="0"/>
              <a:t>("C:\\Users\\MyName\\filename.txt");</a:t>
            </a:r>
          </a:p>
        </p:txBody>
      </p:sp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Writing in File</a:t>
            </a:r>
            <a:endParaRPr lang="x-none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9618182-9F68-4D74-9FF2-230EAAEAED7C}"/>
              </a:ext>
            </a:extLst>
          </p:cNvPr>
          <p:cNvSpPr/>
          <p:nvPr/>
        </p:nvSpPr>
        <p:spPr>
          <a:xfrm>
            <a:off x="335494" y="1659988"/>
            <a:ext cx="8344272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We use the </a:t>
            </a:r>
            <a:r>
              <a:rPr lang="en-US" sz="2800" dirty="0" err="1"/>
              <a:t>FileWriter</a:t>
            </a:r>
            <a:r>
              <a:rPr lang="en-US" sz="2800" dirty="0"/>
              <a:t> class together with its write() method to write some text to the file we created.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Note that when you are done writing to the file, you should close it with the close() method</a:t>
            </a:r>
          </a:p>
        </p:txBody>
      </p:sp>
    </p:spTree>
    <p:extLst>
      <p:ext uri="{BB962C8B-B14F-4D97-AF65-F5344CB8AC3E}">
        <p14:creationId xmlns:p14="http://schemas.microsoft.com/office/powerpoint/2010/main" val="21557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Reading from File</a:t>
            </a:r>
            <a:endParaRPr lang="x-none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9618182-9F68-4D74-9FF2-230EAAEAED7C}"/>
              </a:ext>
            </a:extLst>
          </p:cNvPr>
          <p:cNvSpPr/>
          <p:nvPr/>
        </p:nvSpPr>
        <p:spPr>
          <a:xfrm>
            <a:off x="335494" y="1659988"/>
            <a:ext cx="8344272" cy="390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We create object of </a:t>
            </a:r>
            <a:r>
              <a:rPr lang="en-US" sz="2800" dirty="0" err="1"/>
              <a:t>FileReader</a:t>
            </a:r>
            <a:r>
              <a:rPr lang="en-US" sz="2800" dirty="0"/>
              <a:t> class to read some text from a file we created.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We create </a:t>
            </a:r>
            <a:r>
              <a:rPr lang="en-US" sz="2800" dirty="0" err="1"/>
              <a:t>BufferedReader</a:t>
            </a:r>
            <a:r>
              <a:rPr lang="en-US" sz="2800" dirty="0"/>
              <a:t> object using the </a:t>
            </a:r>
            <a:r>
              <a:rPr lang="en-US" sz="2800" dirty="0" err="1"/>
              <a:t>FileReader</a:t>
            </a:r>
            <a:r>
              <a:rPr lang="en-US" sz="2800" dirty="0"/>
              <a:t> class object to read the file content.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Note that when you are done reading to the file, you should close it with the close() method</a:t>
            </a:r>
          </a:p>
        </p:txBody>
      </p:sp>
    </p:spTree>
    <p:extLst>
      <p:ext uri="{BB962C8B-B14F-4D97-AF65-F5344CB8AC3E}">
        <p14:creationId xmlns:p14="http://schemas.microsoft.com/office/powerpoint/2010/main" val="35923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6" ma:contentTypeDescription="Create a new document." ma:contentTypeScope="" ma:versionID="ff5c1e379580635d17eef70ead38800a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b971fab53dd0dae54ceda86c2b804db8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976EC0-F766-497B-86AA-57384350BEF9}"/>
</file>

<file path=customXml/itemProps2.xml><?xml version="1.0" encoding="utf-8"?>
<ds:datastoreItem xmlns:ds="http://schemas.openxmlformats.org/officeDocument/2006/customXml" ds:itemID="{DEDBA198-48D7-46D7-A905-B6116B431ED5}"/>
</file>

<file path=customXml/itemProps3.xml><?xml version="1.0" encoding="utf-8"?>
<ds:datastoreItem xmlns:ds="http://schemas.openxmlformats.org/officeDocument/2006/customXml" ds:itemID="{DEF907F8-5E39-4BC1-A465-7DA2532CC636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222</TotalTime>
  <Words>583</Words>
  <Application>Microsoft Office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Spectrum</vt:lpstr>
      <vt:lpstr>File IO Operations </vt:lpstr>
      <vt:lpstr>Lecture Outline</vt:lpstr>
      <vt:lpstr>File IO </vt:lpstr>
      <vt:lpstr>File 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Niloy</cp:lastModifiedBy>
  <cp:revision>43</cp:revision>
  <dcterms:created xsi:type="dcterms:W3CDTF">2018-12-10T17:20:29Z</dcterms:created>
  <dcterms:modified xsi:type="dcterms:W3CDTF">2020-04-30T10:20:37Z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