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67" r:id="rId8"/>
    <p:sldId id="268" r:id="rId9"/>
    <p:sldId id="269" r:id="rId10"/>
    <p:sldId id="270" r:id="rId11"/>
    <p:sldId id="271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D0EC5-F6B2-43A9-BF60-21EE2F342583}" v="29" dt="2020-04-28T10:48:38.251"/>
    <p1510:client id="{52B2C96F-2041-4AF4-BD46-05328715D302}" v="6" dt="2020-08-18T15:21:18.530"/>
    <p1510:client id="{8701AD61-7539-4731-B452-C18DF1B91B77}" v="29" dt="2020-04-29T09:42:45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7" d="100"/>
          <a:sy n="77" d="100"/>
        </p:scale>
        <p:origin x="974" y="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 MD. KAWSUR" userId="f9b2e9bf-e2de-41be-bed1-78ffce4fdd07" providerId="ADAL" clId="{311D0EC5-F6B2-43A9-BF60-21EE2F342583}"/>
    <pc:docChg chg="custSel addSld delSld modSld">
      <pc:chgData name="MIR MD. KAWSUR" userId="f9b2e9bf-e2de-41be-bed1-78ffce4fdd07" providerId="ADAL" clId="{311D0EC5-F6B2-43A9-BF60-21EE2F342583}" dt="2020-04-28T10:51:40.636" v="533" actId="20577"/>
      <pc:docMkLst>
        <pc:docMk/>
      </pc:docMkLst>
      <pc:sldChg chg="modSp mod">
        <pc:chgData name="MIR MD. KAWSUR" userId="f9b2e9bf-e2de-41be-bed1-78ffce4fdd07" providerId="ADAL" clId="{311D0EC5-F6B2-43A9-BF60-21EE2F342583}" dt="2020-04-28T06:43:32.114" v="3" actId="20577"/>
        <pc:sldMkLst>
          <pc:docMk/>
          <pc:sldMk cId="700707328" sldId="256"/>
        </pc:sldMkLst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">
        <pc:chgData name="MIR MD. KAWSUR" userId="f9b2e9bf-e2de-41be-bed1-78ffce4fdd07" providerId="ADAL" clId="{311D0EC5-F6B2-43A9-BF60-21EE2F342583}" dt="2020-04-28T10:45:14.696" v="409" actId="1076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51:40.636" v="533" actId="20577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51:40.636" v="533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49:35.511" v="385" actId="20577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</pc:docChg>
  </pc:docChgLst>
  <pc:docChgLst>
    <pc:chgData name="SHAIKH KINGSHUK AL-AZIZ" userId="S::20-42374-1@student.aiub.edu::2585b87f-a27c-4c24-9cc9-fcef56015c71" providerId="AD" clId="Web-{52B2C96F-2041-4AF4-BD46-05328715D302}"/>
    <pc:docChg chg="modSld">
      <pc:chgData name="SHAIKH KINGSHUK AL-AZIZ" userId="S::20-42374-1@student.aiub.edu::2585b87f-a27c-4c24-9cc9-fcef56015c71" providerId="AD" clId="Web-{52B2C96F-2041-4AF4-BD46-05328715D302}" dt="2020-08-18T15:21:18.530" v="5" actId="20577"/>
      <pc:docMkLst>
        <pc:docMk/>
      </pc:docMkLst>
      <pc:sldChg chg="modSp">
        <pc:chgData name="SHAIKH KINGSHUK AL-AZIZ" userId="S::20-42374-1@student.aiub.edu::2585b87f-a27c-4c24-9cc9-fcef56015c71" providerId="AD" clId="Web-{52B2C96F-2041-4AF4-BD46-05328715D302}" dt="2020-08-18T15:21:18.530" v="4" actId="20577"/>
        <pc:sldMkLst>
          <pc:docMk/>
          <pc:sldMk cId="700707328" sldId="256"/>
        </pc:sldMkLst>
        <pc:spChg chg="mod">
          <ac:chgData name="SHAIKH KINGSHUK AL-AZIZ" userId="S::20-42374-1@student.aiub.edu::2585b87f-a27c-4c24-9cc9-fcef56015c71" providerId="AD" clId="Web-{52B2C96F-2041-4AF4-BD46-05328715D302}" dt="2020-08-18T15:21:18.530" v="4" actId="20577"/>
          <ac:spMkLst>
            <pc:docMk/>
            <pc:sldMk cId="700707328" sldId="256"/>
            <ac:spMk id="4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8701AD61-7539-4731-B452-C18DF1B91B77}"/>
    <pc:docChg chg="undo custSel addSld delSld modSld">
      <pc:chgData name="MIR MD. KAWSUR" userId="f9b2e9bf-e2de-41be-bed1-78ffce4fdd07" providerId="ADAL" clId="{8701AD61-7539-4731-B452-C18DF1B91B77}" dt="2020-04-29T09:42:45.696" v="359"/>
      <pc:docMkLst>
        <pc:docMk/>
      </pc:docMkLst>
      <pc:sldChg chg="modSp mod">
        <pc:chgData name="MIR MD. KAWSUR" userId="f9b2e9bf-e2de-41be-bed1-78ffce4fdd07" providerId="ADAL" clId="{8701AD61-7539-4731-B452-C18DF1B91B77}" dt="2020-04-29T09:42:01.861" v="352" actId="20577"/>
        <pc:sldMkLst>
          <pc:docMk/>
          <pc:sldMk cId="700707328" sldId="256"/>
        </pc:sldMkLst>
        <pc:spChg chg="mod">
          <ac:chgData name="MIR MD. KAWSUR" userId="f9b2e9bf-e2de-41be-bed1-78ffce4fdd07" providerId="ADAL" clId="{8701AD61-7539-4731-B452-C18DF1B91B77}" dt="2020-04-29T09:42:01.861" v="352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 mod">
        <pc:chgData name="MIR MD. KAWSUR" userId="f9b2e9bf-e2de-41be-bed1-78ffce4fdd07" providerId="ADAL" clId="{8701AD61-7539-4731-B452-C18DF1B91B77}" dt="2020-04-28T11:25:12.817" v="1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8701AD61-7539-4731-B452-C18DF1B91B77}" dt="2020-04-28T11:25:12.817" v="1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IR MD. KAWSUR" userId="f9b2e9bf-e2de-41be-bed1-78ffce4fdd07" providerId="ADAL" clId="{8701AD61-7539-4731-B452-C18DF1B91B77}" dt="2020-04-28T17:30:39.834" v="59" actId="47"/>
        <pc:sldMkLst>
          <pc:docMk/>
          <pc:sldMk cId="1923382373" sldId="264"/>
        </pc:sldMkLst>
      </pc:sldChg>
      <pc:sldChg chg="delSp modSp mod modAnim">
        <pc:chgData name="MIR MD. KAWSUR" userId="f9b2e9bf-e2de-41be-bed1-78ffce4fdd07" providerId="ADAL" clId="{8701AD61-7539-4731-B452-C18DF1B91B77}" dt="2020-04-29T09:42:32.232" v="355"/>
        <pc:sldMkLst>
          <pc:docMk/>
          <pc:sldMk cId="2134390752" sldId="266"/>
        </pc:sldMkLst>
        <pc:spChg chg="mod">
          <ac:chgData name="MIR MD. KAWSUR" userId="f9b2e9bf-e2de-41be-bed1-78ffce4fdd07" providerId="ADAL" clId="{8701AD61-7539-4731-B452-C18DF1B91B77}" dt="2020-04-28T11:25:18.753" v="22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8701AD61-7539-4731-B452-C18DF1B91B77}" dt="2020-04-28T11:25:24.806" v="3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8T17:28:03.069" v="54" actId="113"/>
          <ac:spMkLst>
            <pc:docMk/>
            <pc:sldMk cId="2134390752" sldId="266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8T11:27:39.827" v="38" actId="478"/>
          <ac:picMkLst>
            <pc:docMk/>
            <pc:sldMk cId="2134390752" sldId="266"/>
            <ac:picMk id="4" creationId="{FC4F17BE-BDE9-4047-A3F8-7AAF2A29C204}"/>
          </ac:picMkLst>
        </pc:picChg>
      </pc:sldChg>
      <pc:sldChg chg="addSp delSp modSp add mod modAnim">
        <pc:chgData name="MIR MD. KAWSUR" userId="f9b2e9bf-e2de-41be-bed1-78ffce4fdd07" providerId="ADAL" clId="{8701AD61-7539-4731-B452-C18DF1B91B77}" dt="2020-04-29T09:42:37.627" v="357"/>
        <pc:sldMkLst>
          <pc:docMk/>
          <pc:sldMk cId="4069527386" sldId="267"/>
        </pc:sldMkLst>
        <pc:spChg chg="mod">
          <ac:chgData name="MIR MD. KAWSUR" userId="f9b2e9bf-e2de-41be-bed1-78ffce4fdd07" providerId="ADAL" clId="{8701AD61-7539-4731-B452-C18DF1B91B77}" dt="2020-04-29T04:22:50.956" v="88" actId="20577"/>
          <ac:spMkLst>
            <pc:docMk/>
            <pc:sldMk cId="4069527386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1:04.028" v="188" actId="20577"/>
          <ac:spMkLst>
            <pc:docMk/>
            <pc:sldMk cId="4069527386" sldId="267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8701AD61-7539-4731-B452-C18DF1B91B77}" dt="2020-04-29T04:41:28.659" v="189" actId="478"/>
          <ac:picMkLst>
            <pc:docMk/>
            <pc:sldMk cId="4069527386" sldId="267"/>
            <ac:picMk id="4" creationId="{68125F56-3B48-4C9E-845B-7EE62156D9D9}"/>
          </ac:picMkLst>
        </pc:picChg>
        <pc:picChg chg="add mod">
          <ac:chgData name="MIR MD. KAWSUR" userId="f9b2e9bf-e2de-41be-bed1-78ffce4fdd07" providerId="ADAL" clId="{8701AD61-7539-4731-B452-C18DF1B91B77}" dt="2020-04-29T04:42:12.253" v="193" actId="1076"/>
          <ac:picMkLst>
            <pc:docMk/>
            <pc:sldMk cId="4069527386" sldId="267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5.833" v="55" actId="47"/>
        <pc:sldMkLst>
          <pc:docMk/>
          <pc:sldMk cId="379164912" sldId="268"/>
        </pc:sldMkLst>
      </pc:sldChg>
      <pc:sldChg chg="addSp delSp modSp add mod modAnim">
        <pc:chgData name="MIR MD. KAWSUR" userId="f9b2e9bf-e2de-41be-bed1-78ffce4fdd07" providerId="ADAL" clId="{8701AD61-7539-4731-B452-C18DF1B91B77}" dt="2020-04-29T09:42:42.203" v="358"/>
        <pc:sldMkLst>
          <pc:docMk/>
          <pc:sldMk cId="562875730" sldId="268"/>
        </pc:sldMkLst>
        <pc:spChg chg="mod">
          <ac:chgData name="MIR MD. KAWSUR" userId="f9b2e9bf-e2de-41be-bed1-78ffce4fdd07" providerId="ADAL" clId="{8701AD61-7539-4731-B452-C18DF1B91B77}" dt="2020-04-29T04:42:24.958" v="201" actId="20577"/>
          <ac:spMkLst>
            <pc:docMk/>
            <pc:sldMk cId="562875730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3:54.148" v="208" actId="113"/>
          <ac:spMkLst>
            <pc:docMk/>
            <pc:sldMk cId="562875730" sldId="268"/>
            <ac:spMk id="6" creationId="{37C26D19-85DA-834B-9600-C9820C508897}"/>
          </ac:spMkLst>
        </pc:spChg>
        <pc:picChg chg="add mod">
          <ac:chgData name="MIR MD. KAWSUR" userId="f9b2e9bf-e2de-41be-bed1-78ffce4fdd07" providerId="ADAL" clId="{8701AD61-7539-4731-B452-C18DF1B91B77}" dt="2020-04-29T04:45:47.412" v="214" actId="1076"/>
          <ac:picMkLst>
            <pc:docMk/>
            <pc:sldMk cId="562875730" sldId="268"/>
            <ac:picMk id="4" creationId="{B5E913AF-F795-42EE-8A5D-043B11395E3F}"/>
          </ac:picMkLst>
        </pc:picChg>
        <pc:picChg chg="del">
          <ac:chgData name="MIR MD. KAWSUR" userId="f9b2e9bf-e2de-41be-bed1-78ffce4fdd07" providerId="ADAL" clId="{8701AD61-7539-4731-B452-C18DF1B91B77}" dt="2020-04-29T04:45:23.815" v="209" actId="478"/>
          <ac:picMkLst>
            <pc:docMk/>
            <pc:sldMk cId="562875730" sldId="268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6.379" v="56" actId="47"/>
        <pc:sldMkLst>
          <pc:docMk/>
          <pc:sldMk cId="488175174" sldId="269"/>
        </pc:sldMkLst>
      </pc:sldChg>
      <pc:sldChg chg="addSp delSp modSp add mod modAnim">
        <pc:chgData name="MIR MD. KAWSUR" userId="f9b2e9bf-e2de-41be-bed1-78ffce4fdd07" providerId="ADAL" clId="{8701AD61-7539-4731-B452-C18DF1B91B77}" dt="2020-04-29T09:42:45.696" v="359"/>
        <pc:sldMkLst>
          <pc:docMk/>
          <pc:sldMk cId="524938583" sldId="269"/>
        </pc:sldMkLst>
        <pc:spChg chg="mod">
          <ac:chgData name="MIR MD. KAWSUR" userId="f9b2e9bf-e2de-41be-bed1-78ffce4fdd07" providerId="ADAL" clId="{8701AD61-7539-4731-B452-C18DF1B91B77}" dt="2020-04-29T04:49:39.169" v="226" actId="20577"/>
          <ac:spMkLst>
            <pc:docMk/>
            <pc:sldMk cId="524938583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51:16.287" v="337" actId="20577"/>
          <ac:spMkLst>
            <pc:docMk/>
            <pc:sldMk cId="524938583" sldId="269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9T04:52:29.282" v="338" actId="478"/>
          <ac:picMkLst>
            <pc:docMk/>
            <pc:sldMk cId="524938583" sldId="269"/>
            <ac:picMk id="4" creationId="{B5E913AF-F795-42EE-8A5D-043B11395E3F}"/>
          </ac:picMkLst>
        </pc:picChg>
        <pc:picChg chg="add mod">
          <ac:chgData name="MIR MD. KAWSUR" userId="f9b2e9bf-e2de-41be-bed1-78ffce4fdd07" providerId="ADAL" clId="{8701AD61-7539-4731-B452-C18DF1B91B77}" dt="2020-04-29T04:52:39.919" v="341" actId="27614"/>
          <ac:picMkLst>
            <pc:docMk/>
            <pc:sldMk cId="524938583" sldId="269"/>
            <ac:picMk id="7" creationId="{72C57DAA-B51F-4B19-98B4-9EEACC108852}"/>
          </ac:picMkLst>
        </pc:picChg>
      </pc:sldChg>
      <pc:sldChg chg="del">
        <pc:chgData name="MIR MD. KAWSUR" userId="f9b2e9bf-e2de-41be-bed1-78ffce4fdd07" providerId="ADAL" clId="{8701AD61-7539-4731-B452-C18DF1B91B77}" dt="2020-04-28T17:30:37.027" v="57" actId="47"/>
        <pc:sldMkLst>
          <pc:docMk/>
          <pc:sldMk cId="1093368910" sldId="279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191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Association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in Java is a connection or relation between two separate classes that are set up through their objects.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relationship indicates how objects know each other and how they are using each other’s functionality.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can be </a:t>
            </a:r>
            <a:r>
              <a:rPr lang="en-US" b="1" dirty="0"/>
              <a:t>one-to-one</a:t>
            </a:r>
            <a:r>
              <a:rPr lang="en-US" dirty="0"/>
              <a:t>, </a:t>
            </a:r>
            <a:r>
              <a:rPr lang="en-US" b="1" dirty="0"/>
              <a:t>one-to-many</a:t>
            </a:r>
            <a:r>
              <a:rPr lang="en-US" dirty="0"/>
              <a:t>, </a:t>
            </a:r>
            <a:r>
              <a:rPr lang="en-US" b="1" dirty="0"/>
              <a:t>many-to-one</a:t>
            </a:r>
            <a:r>
              <a:rPr lang="en-US" dirty="0"/>
              <a:t>, </a:t>
            </a:r>
            <a:r>
              <a:rPr lang="en-US" b="1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One-to-One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person can have only one passport. That is a </a:t>
            </a:r>
            <a:r>
              <a:rPr lang="en-US" b="1" dirty="0"/>
              <a:t>one-to-one</a:t>
            </a:r>
            <a:r>
              <a:rPr lang="en-US" dirty="0"/>
              <a:t> association.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9CB4F12B-EF2F-4A59-AAA8-DE2290062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762259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2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One-to-Many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we talk about the association between a Bank and Employee, a bank can have many employees, So it is a </a:t>
            </a:r>
            <a:r>
              <a:rPr lang="en-US" b="1" dirty="0"/>
              <a:t>one-to-many </a:t>
            </a:r>
            <a:r>
              <a:rPr lang="en-US" dirty="0"/>
              <a:t>relationship.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B5E913AF-F795-42EE-8A5D-043B1139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775773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Many-to-One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we talk about the association of a classroom, for many students there is one teacher. So it is a </a:t>
            </a:r>
            <a:r>
              <a:rPr lang="en-US" b="1" dirty="0"/>
              <a:t>many-to-one </a:t>
            </a:r>
            <a:r>
              <a:rPr lang="en-US" dirty="0"/>
              <a:t>relationship.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2C57DAA-B51F-4B19-98B4-9EEACC108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75" y="3775773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3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(One-to-One)</a:t>
            </a:r>
            <a:endParaRPr lang="en-FI" dirty="0"/>
          </a:p>
        </p:txBody>
      </p:sp>
      <p:pic>
        <p:nvPicPr>
          <p:cNvPr id="11" name="Picture 10" descr="A picture containing bird&#10;&#10;Description automatically generated">
            <a:extLst>
              <a:ext uri="{FF2B5EF4-FFF2-40B4-BE49-F238E27FC236}">
                <a16:creationId xmlns:a16="http://schemas.microsoft.com/office/drawing/2014/main" id="{827FE03D-23B6-455B-A57D-DE056494141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12" y="3821358"/>
            <a:ext cx="4378069" cy="2133785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B62B648-60A2-43C9-9194-602782F79C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5" y="2188181"/>
            <a:ext cx="3654107" cy="20156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C1C8F1-CB47-42F3-BA58-95488601B026}"/>
              </a:ext>
            </a:extLst>
          </p:cNvPr>
          <p:cNvSpPr txBox="1"/>
          <p:nvPr/>
        </p:nvSpPr>
        <p:spPr>
          <a:xfrm>
            <a:off x="4514421" y="2714619"/>
            <a:ext cx="74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Has-A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D214E72-76BE-41A0-A0E5-044799CB3523}"/>
              </a:ext>
            </a:extLst>
          </p:cNvPr>
          <p:cNvSpPr/>
          <p:nvPr/>
        </p:nvSpPr>
        <p:spPr>
          <a:xfrm>
            <a:off x="4643794" y="3083951"/>
            <a:ext cx="484632" cy="56628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(One-to-Many)</a:t>
            </a:r>
            <a:endParaRPr lang="en-FI" dirty="0"/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408FDA85-0A4B-426B-940A-8798497158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1" y="2206072"/>
            <a:ext cx="4374259" cy="214140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774A02A-2C79-4AC6-B513-D203202A56B9}"/>
              </a:ext>
            </a:extLst>
          </p:cNvPr>
          <p:cNvSpPr/>
          <p:nvPr/>
        </p:nvSpPr>
        <p:spPr>
          <a:xfrm>
            <a:off x="3891170" y="4752098"/>
            <a:ext cx="68083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93C3B2-299E-4D52-BFD5-9E956E1D6C8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54" y="3973083"/>
            <a:ext cx="3558848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8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6" ma:contentTypeDescription="Create a new document." ma:contentTypeScope="" ma:versionID="ff5c1e379580635d17eef70ead38800a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b971fab53dd0dae54ceda86c2b804db8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1E3293-80C9-4CED-AE39-39AC46EE9C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3F93B71-86A0-4B27-9B71-C0155AA0CC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B4E754-16DA-4C18-B024-05D22D48D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4996f5-ba29-4a91-a323-6c6875f41c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1598</TotalTime>
  <Words>220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Spectrum</vt:lpstr>
      <vt:lpstr>Association</vt:lpstr>
      <vt:lpstr>Lecture Outline</vt:lpstr>
      <vt:lpstr>Introduction to Association</vt:lpstr>
      <vt:lpstr>Introduction to Association</vt:lpstr>
      <vt:lpstr>Introduction to Association</vt:lpstr>
      <vt:lpstr>Introduction to Association</vt:lpstr>
      <vt:lpstr>Introduction to Association</vt:lpstr>
      <vt:lpstr>Introduction to Association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Mir Md kawsur</cp:lastModifiedBy>
  <cp:revision>16</cp:revision>
  <dcterms:created xsi:type="dcterms:W3CDTF">2018-12-10T17:20:29Z</dcterms:created>
  <dcterms:modified xsi:type="dcterms:W3CDTF">2020-08-18T15:21:20Z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