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7" r:id="rId8"/>
    <p:sldId id="258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41229-7883-4DC2-BCD4-ED010050EAE2}" v="2" dt="2020-08-19T12:43:19.650"/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HA ASSAFA" userId="S::20-42256-1@student.aiub.edu::1f968825-982f-462f-ba46-13d3a33a4d21" providerId="AD" clId="Web-{2FF41229-7883-4DC2-BCD4-ED010050EAE2}"/>
    <pc:docChg chg="sldOrd">
      <pc:chgData name="SAIKHA ASSAFA" userId="S::20-42256-1@student.aiub.edu::1f968825-982f-462f-ba46-13d3a33a4d21" providerId="AD" clId="Web-{2FF41229-7883-4DC2-BCD4-ED010050EAE2}" dt="2020-08-19T12:43:19.650" v="1"/>
      <pc:docMkLst>
        <pc:docMk/>
      </pc:docMkLst>
      <pc:sldChg chg="ord">
        <pc:chgData name="SAIKHA ASSAFA" userId="S::20-42256-1@student.aiub.edu::1f968825-982f-462f-ba46-13d3a33a4d21" providerId="AD" clId="Web-{2FF41229-7883-4DC2-BCD4-ED010050EAE2}" dt="2020-08-19T12:43:19.650" v="1"/>
        <pc:sldMkLst>
          <pc:docMk/>
          <pc:sldMk cId="1003616336" sldId="274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92593-7C81-45C5-970F-E59217D4C915}"/>
              </a:ext>
            </a:extLst>
          </p:cNvPr>
          <p:cNvSpPr/>
          <p:nvPr/>
        </p:nvSpPr>
        <p:spPr>
          <a:xfrm>
            <a:off x="478301" y="1418887"/>
            <a:ext cx="81873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like a regular method but it does not have anybody.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denoted with 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public abstract void</a:t>
            </a:r>
            <a:r>
              <a:rPr lang="en-US" sz="2800" dirty="0"/>
              <a:t> show( 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As, an abstract method does not have any body, it does not have the ‘{ }’. Instead, it has a ‘ ; ’ .</a:t>
            </a:r>
          </a:p>
        </p:txBody>
      </p:sp>
    </p:spTree>
    <p:extLst>
      <p:ext uri="{BB962C8B-B14F-4D97-AF65-F5344CB8AC3E}">
        <p14:creationId xmlns:p14="http://schemas.microsoft.com/office/powerpoint/2010/main" val="185795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A456F-F568-4CCF-A8F8-94BDF0FE9F17}"/>
              </a:ext>
            </a:extLst>
          </p:cNvPr>
          <p:cNvSpPr/>
          <p:nvPr/>
        </p:nvSpPr>
        <p:spPr>
          <a:xfrm>
            <a:off x="493295" y="1359567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method must be inside an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As, an abstract class must have a child class, that child class should override/implement (give body to) all the abstract methods (if any) of that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it does not override/implement one/any of the abstract methods, the child class will have to be declared as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022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43843" y="798063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2A916E-DE2F-4E5B-8A3E-0675312EF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14793"/>
              </p:ext>
            </p:extLst>
          </p:nvPr>
        </p:nvGraphicFramePr>
        <p:xfrm>
          <a:off x="279400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803124-D5F1-42B0-83CF-862D13073792}"/>
              </a:ext>
            </a:extLst>
          </p:cNvPr>
          <p:cNvSpPr txBox="1"/>
          <p:nvPr/>
        </p:nvSpPr>
        <p:spPr>
          <a:xfrm>
            <a:off x="7688804" y="1693862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4026C-19E7-4402-8161-41AEDAD659C5}"/>
              </a:ext>
            </a:extLst>
          </p:cNvPr>
          <p:cNvSpPr txBox="1"/>
          <p:nvPr/>
        </p:nvSpPr>
        <p:spPr>
          <a:xfrm>
            <a:off x="7688804" y="3105824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D3C18-666F-4E47-9908-65E59682D3EC}"/>
              </a:ext>
            </a:extLst>
          </p:cNvPr>
          <p:cNvSpPr txBox="1"/>
          <p:nvPr/>
        </p:nvSpPr>
        <p:spPr>
          <a:xfrm>
            <a:off x="7756039" y="432139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F08EF6-6C0A-4090-8810-54CF14592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444742"/>
              </p:ext>
            </p:extLst>
          </p:nvPr>
        </p:nvGraphicFramePr>
        <p:xfrm>
          <a:off x="335494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776ACF-54B1-4A55-B7F2-48B980091087}"/>
              </a:ext>
            </a:extLst>
          </p:cNvPr>
          <p:cNvSpPr txBox="1"/>
          <p:nvPr/>
        </p:nvSpPr>
        <p:spPr>
          <a:xfrm>
            <a:off x="7931873" y="183751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EADC8-C2F9-4099-8F7D-E99485FA65E4}"/>
              </a:ext>
            </a:extLst>
          </p:cNvPr>
          <p:cNvSpPr txBox="1"/>
          <p:nvPr/>
        </p:nvSpPr>
        <p:spPr>
          <a:xfrm>
            <a:off x="7931873" y="3249478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AE343-4999-4E33-A046-855DFD19B1D5}"/>
              </a:ext>
            </a:extLst>
          </p:cNvPr>
          <p:cNvSpPr txBox="1"/>
          <p:nvPr/>
        </p:nvSpPr>
        <p:spPr>
          <a:xfrm>
            <a:off x="7946495" y="4509457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Method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Abstraction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means ‘Hiding the Details’.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process where implementation is hidden and its functionality is shown to user.</a:t>
            </a:r>
          </a:p>
          <a:p>
            <a:pPr algn="just"/>
            <a:endParaRPr lang="en-US" dirty="0"/>
          </a:p>
          <a:p>
            <a:pPr algn="just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of </a:t>
            </a:r>
            <a:r>
              <a:rPr lang="en-US" dirty="0"/>
              <a:t>Abstraction</a:t>
            </a:r>
            <a:endParaRPr lang="en-FI" dirty="0"/>
          </a:p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25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Real Life Example:</a:t>
            </a:r>
          </a:p>
          <a:p>
            <a:pPr algn="just"/>
            <a:endParaRPr lang="en-FI" dirty="0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B2AABAD-8706-4275-A9A2-FF9907BA20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7" y="2915815"/>
            <a:ext cx="3969942" cy="31473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96189-FF8C-4E01-896F-B4F3AC58E8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96" y="3024948"/>
            <a:ext cx="3969942" cy="29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Abstraction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7500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programming, this concept of hiding the details is known as abstraction.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hide the details of a class or a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Class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 Method</a:t>
            </a:r>
          </a:p>
          <a:p>
            <a:pPr algn="just"/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is a class that we can not instantiate (can not create object).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We can use Object Reference of an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 is used to denote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abstract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pperplate Gothic Light" panose="020E05070202060204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attributes.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constructors but we can not call the constructors using the </a:t>
            </a:r>
            <a:r>
              <a:rPr lang="en-US" sz="2800" dirty="0">
                <a:solidFill>
                  <a:srgbClr val="00B050"/>
                </a:solidFill>
              </a:rPr>
              <a:t>new</a:t>
            </a:r>
            <a:r>
              <a:rPr lang="en-US" sz="2800" dirty="0"/>
              <a:t> keyword.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However, </a:t>
            </a:r>
            <a:r>
              <a:rPr lang="en-US" sz="2800" dirty="0">
                <a:solidFill>
                  <a:srgbClr val="00B050"/>
                </a:solidFill>
              </a:rPr>
              <a:t>super( ), super(…), this( ), this(….)</a:t>
            </a:r>
            <a:r>
              <a:rPr lang="en-US" sz="2800" dirty="0"/>
              <a:t> can be used to call constructors of an abstract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regular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abstract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an abstract class must have an abstract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it possible to have both regular methods and abstract methods in any number combination in a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744928"/>
            <a:ext cx="7821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MUST have a child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child class may be a regular class or may be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the child class is another abstract class, that child class will have another child class which has to be a regular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at least one regular class will inherit the abstract class/classes in one way or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6" ma:contentTypeDescription="Create a new document." ma:contentTypeScope="" ma:versionID="ff5c1e379580635d17eef70ead38800a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b971fab53dd0dae54ceda86c2b804db8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3E7749-4FDE-46E9-9AB6-3D7EF4EBEDC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B6D96E-6A1A-4B4E-B2EC-014BAE0E89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31C31C-6DAC-4E39-995F-C9120EDDD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4996f5-ba29-4a91-a323-6c6875f41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179</TotalTime>
  <Words>877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Spectrum</vt:lpstr>
      <vt:lpstr>Abstraction </vt:lpstr>
      <vt:lpstr>Lecture Outline</vt:lpstr>
      <vt:lpstr>Abstraction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36</cp:revision>
  <dcterms:created xsi:type="dcterms:W3CDTF">2018-12-10T17:20:29Z</dcterms:created>
  <dcterms:modified xsi:type="dcterms:W3CDTF">2020-08-19T12:43:19Z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