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7FAF1-7CE8-4184-BFD5-670EC691D2F3}"/>
</file>

<file path=customXml/itemProps2.xml><?xml version="1.0" encoding="utf-8"?>
<ds:datastoreItem xmlns:ds="http://schemas.openxmlformats.org/officeDocument/2006/customXml" ds:itemID="{F2EA17B1-C11C-4A82-BC20-4DEAFEEEC6D1}"/>
</file>

<file path=customXml/itemProps3.xml><?xml version="1.0" encoding="utf-8"?>
<ds:datastoreItem xmlns:ds="http://schemas.openxmlformats.org/officeDocument/2006/customXml" ds:itemID="{243A138F-CD5A-4B25-A1BF-6E26FCA1433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