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8654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493126" y="1258878"/>
            <a:ext cx="8074099" cy="5155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E7C8F7-4D46-4605-A529-D8992D78D2D8}"/>
</file>

<file path=customXml/itemProps2.xml><?xml version="1.0" encoding="utf-8"?>
<ds:datastoreItem xmlns:ds="http://schemas.openxmlformats.org/officeDocument/2006/customXml" ds:itemID="{8FA9448F-4146-4A78-B797-B6B4B193F7D6}"/>
</file>

<file path=customXml/itemProps3.xml><?xml version="1.0" encoding="utf-8"?>
<ds:datastoreItem xmlns:ds="http://schemas.openxmlformats.org/officeDocument/2006/customXml" ds:itemID="{34480F75-ED7E-40F8-954F-741D06B2A93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533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38</cp:revision>
  <dcterms:created xsi:type="dcterms:W3CDTF">2018-12-10T17:20:29Z</dcterms:created>
  <dcterms:modified xsi:type="dcterms:W3CDTF">2020-04-25T06:41:41Z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