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20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8" r:id="rId5"/>
    <p:sldId id="269" r:id="rId6"/>
    <p:sldId id="267" r:id="rId7"/>
    <p:sldId id="272" r:id="rId8"/>
    <p:sldId id="271" r:id="rId9"/>
    <p:sldId id="270" r:id="rId10"/>
    <p:sldId id="273" r:id="rId11"/>
    <p:sldId id="275" r:id="rId12"/>
    <p:sldId id="274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64" r:id="rId21"/>
    <p:sldId id="26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BCB527-9EE9-42ED-A001-CACA2B7DAF4D}" v="302" dt="2020-04-29T09:34:01.3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Relationship Id="rId30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MIR MD. KAWSUR" userId="f9b2e9bf-e2de-41be-bed1-78ffce4fdd07" providerId="ADAL" clId="{ADBCB527-9EE9-42ED-A001-CACA2B7DAF4D}"/>
    <pc:docChg chg="undo redo custSel mod addSld delSld modSld sldOrd">
      <pc:chgData name="MIR MD. KAWSUR" userId="f9b2e9bf-e2de-41be-bed1-78ffce4fdd07" providerId="ADAL" clId="{ADBCB527-9EE9-42ED-A001-CACA2B7DAF4D}" dt="2020-04-29T09:34:24.498" v="6225" actId="20577"/>
      <pc:docMkLst>
        <pc:docMk/>
      </pc:docMkLst>
      <pc:sldChg chg="modSp mod">
        <pc:chgData name="MIR MD. KAWSUR" userId="f9b2e9bf-e2de-41be-bed1-78ffce4fdd07" providerId="ADAL" clId="{ADBCB527-9EE9-42ED-A001-CACA2B7DAF4D}" dt="2020-04-29T09:34:24.498" v="6225" actId="20577"/>
        <pc:sldMkLst>
          <pc:docMk/>
          <pc:sldMk cId="700707328" sldId="256"/>
        </pc:sldMkLst>
        <pc:spChg chg="mod">
          <ac:chgData name="MIR MD. KAWSUR" userId="f9b2e9bf-e2de-41be-bed1-78ffce4fdd07" providerId="ADAL" clId="{ADBCB527-9EE9-42ED-A001-CACA2B7DAF4D}" dt="2020-04-29T09:25:21.129" v="6158" actId="20577"/>
          <ac:spMkLst>
            <pc:docMk/>
            <pc:sldMk cId="700707328" sldId="256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06:18:32.124" v="42" actId="20577"/>
          <ac:spMkLst>
            <pc:docMk/>
            <pc:sldMk cId="700707328" sldId="256"/>
            <ac:spMk id="3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06:30:25.385" v="87" actId="20577"/>
          <ac:spMkLst>
            <pc:docMk/>
            <pc:sldMk cId="700707328" sldId="256"/>
            <ac:spMk id="8" creationId="{FF0F860A-68ED-3A45-9B2E-50E8CE1BC6B7}"/>
          </ac:spMkLst>
        </pc:spChg>
        <pc:graphicFrameChg chg="mod modGraphic">
          <ac:chgData name="MIR MD. KAWSUR" userId="f9b2e9bf-e2de-41be-bed1-78ffce4fdd07" providerId="ADAL" clId="{ADBCB527-9EE9-42ED-A001-CACA2B7DAF4D}" dt="2020-04-29T09:34:24.498" v="622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IR MD. KAWSUR" userId="f9b2e9bf-e2de-41be-bed1-78ffce4fdd07" providerId="ADAL" clId="{ADBCB527-9EE9-42ED-A001-CACA2B7DAF4D}" dt="2020-04-26T06:37:13.014" v="247" actId="20577"/>
        <pc:sldMkLst>
          <pc:docMk/>
          <pc:sldMk cId="424874041" sldId="257"/>
        </pc:sldMkLst>
        <pc:spChg chg="mod">
          <ac:chgData name="MIR MD. KAWSUR" userId="f9b2e9bf-e2de-41be-bed1-78ffce4fdd07" providerId="ADAL" clId="{ADBCB527-9EE9-42ED-A001-CACA2B7DAF4D}" dt="2020-04-26T06:37:13.014" v="247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del">
        <pc:chgData name="MIR MD. KAWSUR" userId="f9b2e9bf-e2de-41be-bed1-78ffce4fdd07" providerId="ADAL" clId="{ADBCB527-9EE9-42ED-A001-CACA2B7DAF4D}" dt="2020-04-28T15:14:28.053" v="6130" actId="47"/>
        <pc:sldMkLst>
          <pc:docMk/>
          <pc:sldMk cId="2823762119" sldId="258"/>
        </pc:sldMkLst>
      </pc:sldChg>
      <pc:sldChg chg="addSp modSp mod">
        <pc:chgData name="MIR MD. KAWSUR" userId="f9b2e9bf-e2de-41be-bed1-78ffce4fdd07" providerId="ADAL" clId="{ADBCB527-9EE9-42ED-A001-CACA2B7DAF4D}" dt="2020-04-29T09:24:45.046" v="6146" actId="1076"/>
        <pc:sldMkLst>
          <pc:docMk/>
          <pc:sldMk cId="1923382373" sldId="264"/>
        </pc:sldMkLst>
        <pc:spChg chg="mod">
          <ac:chgData name="MIR MD. KAWSUR" userId="f9b2e9bf-e2de-41be-bed1-78ffce4fdd07" providerId="ADAL" clId="{ADBCB527-9EE9-42ED-A001-CACA2B7DAF4D}" dt="2020-04-29T09:23:37.350" v="6134" actId="20577"/>
          <ac:spMkLst>
            <pc:docMk/>
            <pc:sldMk cId="1923382373" sldId="264"/>
            <ac:spMk id="5" creationId="{F2944A7F-5AE5-EC49-82AF-722C8C8F62C6}"/>
          </ac:spMkLst>
        </pc:spChg>
        <pc:picChg chg="add mod">
          <ac:chgData name="MIR MD. KAWSUR" userId="f9b2e9bf-e2de-41be-bed1-78ffce4fdd07" providerId="ADAL" clId="{ADBCB527-9EE9-42ED-A001-CACA2B7DAF4D}" dt="2020-04-29T09:24:43.943" v="6145" actId="1076"/>
          <ac:picMkLst>
            <pc:docMk/>
            <pc:sldMk cId="1923382373" sldId="264"/>
            <ac:picMk id="3" creationId="{66BB96CC-81B0-46C9-A6FC-228FB5234B39}"/>
          </ac:picMkLst>
        </pc:picChg>
        <pc:picChg chg="add mod">
          <ac:chgData name="MIR MD. KAWSUR" userId="f9b2e9bf-e2de-41be-bed1-78ffce4fdd07" providerId="ADAL" clId="{ADBCB527-9EE9-42ED-A001-CACA2B7DAF4D}" dt="2020-04-29T09:24:45.046" v="6146" actId="1076"/>
          <ac:picMkLst>
            <pc:docMk/>
            <pc:sldMk cId="1923382373" sldId="264"/>
            <ac:picMk id="6" creationId="{6400E9D8-4778-4860-B1E7-76A2F214C092}"/>
          </ac:picMkLst>
        </pc:picChg>
      </pc:sldChg>
      <pc:sldChg chg="modSp mod">
        <pc:chgData name="MIR MD. KAWSUR" userId="f9b2e9bf-e2de-41be-bed1-78ffce4fdd07" providerId="ADAL" clId="{ADBCB527-9EE9-42ED-A001-CACA2B7DAF4D}" dt="2020-04-27T09:57:44.975" v="2075"/>
        <pc:sldMkLst>
          <pc:docMk/>
          <pc:sldMk cId="3224969828" sldId="265"/>
        </pc:sldMkLst>
        <pc:spChg chg="mod">
          <ac:chgData name="MIR MD. KAWSUR" userId="f9b2e9bf-e2de-41be-bed1-78ffce4fdd07" providerId="ADAL" clId="{ADBCB527-9EE9-42ED-A001-CACA2B7DAF4D}" dt="2020-04-27T09:57:44.975" v="2075"/>
          <ac:spMkLst>
            <pc:docMk/>
            <pc:sldMk cId="3224969828" sldId="265"/>
            <ac:spMk id="3" creationId="{56CD2EA8-B54C-CE4F-A943-BFB367453E0E}"/>
          </ac:spMkLst>
        </pc:spChg>
      </pc:sldChg>
      <pc:sldChg chg="modSp mod">
        <pc:chgData name="MIR MD. KAWSUR" userId="f9b2e9bf-e2de-41be-bed1-78ffce4fdd07" providerId="ADAL" clId="{ADBCB527-9EE9-42ED-A001-CACA2B7DAF4D}" dt="2020-04-26T19:43:01.335" v="1026" actId="20577"/>
        <pc:sldMkLst>
          <pc:docMk/>
          <pc:sldMk cId="2134390752" sldId="266"/>
        </pc:sldMkLst>
        <pc:spChg chg="mod">
          <ac:chgData name="MIR MD. KAWSUR" userId="f9b2e9bf-e2de-41be-bed1-78ffce4fdd07" providerId="ADAL" clId="{ADBCB527-9EE9-42ED-A001-CACA2B7DAF4D}" dt="2020-04-26T06:37:35.662" v="292" actId="27636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19:43:01.335" v="1026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6T16:21:11.988" v="499" actId="113"/>
          <ac:spMkLst>
            <pc:docMk/>
            <pc:sldMk cId="2134390752" sldId="266"/>
            <ac:spMk id="6" creationId="{37C26D19-85DA-834B-9600-C9820C508897}"/>
          </ac:spMkLst>
        </pc:spChg>
      </pc:sldChg>
      <pc:sldChg chg="addSp delSp modSp mod modClrScheme modAnim chgLayout">
        <pc:chgData name="MIR MD. KAWSUR" userId="f9b2e9bf-e2de-41be-bed1-78ffce4fdd07" providerId="ADAL" clId="{ADBCB527-9EE9-42ED-A001-CACA2B7DAF4D}" dt="2020-04-29T09:27:48.472" v="6167"/>
        <pc:sldMkLst>
          <pc:docMk/>
          <pc:sldMk cId="3132154582" sldId="267"/>
        </pc:sldMkLst>
        <pc:spChg chg="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2" creationId="{00000000-0000-0000-0000-000000000000}"/>
          </ac:spMkLst>
        </pc:spChg>
        <pc:spChg chg="add del mod ord">
          <ac:chgData name="MIR MD. KAWSUR" userId="f9b2e9bf-e2de-41be-bed1-78ffce4fdd07" providerId="ADAL" clId="{ADBCB527-9EE9-42ED-A001-CACA2B7DAF4D}" dt="2020-04-27T08:46:53.861" v="2053" actId="20577"/>
          <ac:spMkLst>
            <pc:docMk/>
            <pc:sldMk cId="3132154582" sldId="267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5" creationId="{3322CB79-31E6-2043-9768-6699756B1FD4}"/>
          </ac:spMkLst>
        </pc:spChg>
        <pc:spChg chg="add del mod">
          <ac:chgData name="MIR MD. KAWSUR" userId="f9b2e9bf-e2de-41be-bed1-78ffce4fdd07" providerId="ADAL" clId="{ADBCB527-9EE9-42ED-A001-CACA2B7DAF4D}" dt="2020-04-27T08:45:12.012" v="2025"/>
          <ac:spMkLst>
            <pc:docMk/>
            <pc:sldMk cId="3132154582" sldId="267"/>
            <ac:spMk id="7" creationId="{B5727ACA-B1E9-45C2-A496-1F91393545A9}"/>
          </ac:spMkLst>
        </pc:spChg>
        <pc:spChg chg="add del 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11" creationId="{C5D88FC8-583C-4585-B9D9-14CC2F815273}"/>
          </ac:spMkLst>
        </pc:spChg>
        <pc:picChg chg="add del mod">
          <ac:chgData name="MIR MD. KAWSUR" userId="f9b2e9bf-e2de-41be-bed1-78ffce4fdd07" providerId="ADAL" clId="{ADBCB527-9EE9-42ED-A001-CACA2B7DAF4D}" dt="2020-04-27T08:44:50.978" v="2020" actId="478"/>
          <ac:picMkLst>
            <pc:docMk/>
            <pc:sldMk cId="3132154582" sldId="267"/>
            <ac:picMk id="6" creationId="{60BE6683-DBE4-4CCA-9587-941BFC86CD23}"/>
          </ac:picMkLst>
        </pc:picChg>
        <pc:picChg chg="add mod">
          <ac:chgData name="MIR MD. KAWSUR" userId="f9b2e9bf-e2de-41be-bed1-78ffce4fdd07" providerId="ADAL" clId="{ADBCB527-9EE9-42ED-A001-CACA2B7DAF4D}" dt="2020-04-27T08:47:21.329" v="2057" actId="14100"/>
          <ac:picMkLst>
            <pc:docMk/>
            <pc:sldMk cId="3132154582" sldId="267"/>
            <ac:picMk id="9" creationId="{CA779F2A-F817-402B-B48F-A0E46A13285E}"/>
          </ac:picMkLst>
        </pc:picChg>
      </pc:sldChg>
      <pc:sldChg chg="addSp modSp add mod">
        <pc:chgData name="MIR MD. KAWSUR" userId="f9b2e9bf-e2de-41be-bed1-78ffce4fdd07" providerId="ADAL" clId="{ADBCB527-9EE9-42ED-A001-CACA2B7DAF4D}" dt="2020-04-26T20:31:01.771" v="1585" actId="1076"/>
        <pc:sldMkLst>
          <pc:docMk/>
          <pc:sldMk cId="379164912" sldId="268"/>
        </pc:sldMkLst>
        <pc:spChg chg="mod">
          <ac:chgData name="MIR MD. KAWSUR" userId="f9b2e9bf-e2de-41be-bed1-78ffce4fdd07" providerId="ADAL" clId="{ADBCB527-9EE9-42ED-A001-CACA2B7DAF4D}" dt="2020-04-26T19:27:09.631" v="1022" actId="20577"/>
          <ac:spMkLst>
            <pc:docMk/>
            <pc:sldMk cId="379164912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6T16:34:09.430" v="586" actId="5793"/>
          <ac:spMkLst>
            <pc:docMk/>
            <pc:sldMk cId="379164912" sldId="268"/>
            <ac:spMk id="6" creationId="{37C26D19-85DA-834B-9600-C9820C508897}"/>
          </ac:spMkLst>
        </pc:spChg>
        <pc:graphicFrameChg chg="add mod modGraphic">
          <ac:chgData name="MIR MD. KAWSUR" userId="f9b2e9bf-e2de-41be-bed1-78ffce4fdd07" providerId="ADAL" clId="{ADBCB527-9EE9-42ED-A001-CACA2B7DAF4D}" dt="2020-04-26T20:31:01.771" v="1585" actId="1076"/>
          <ac:graphicFrameMkLst>
            <pc:docMk/>
            <pc:sldMk cId="379164912" sldId="268"/>
            <ac:graphicFrameMk id="3" creationId="{57B55252-0C09-4D90-8CEE-1045D7819BA6}"/>
          </ac:graphicFrameMkLst>
        </pc:graphicFrameChg>
      </pc:sldChg>
      <pc:sldChg chg="delSp modSp add mod">
        <pc:chgData name="MIR MD. KAWSUR" userId="f9b2e9bf-e2de-41be-bed1-78ffce4fdd07" providerId="ADAL" clId="{ADBCB527-9EE9-42ED-A001-CACA2B7DAF4D}" dt="2020-04-27T06:17:07.118" v="1781" actId="113"/>
        <pc:sldMkLst>
          <pc:docMk/>
          <pc:sldMk cId="488175174" sldId="269"/>
        </pc:sldMkLst>
        <pc:spChg chg="mod">
          <ac:chgData name="MIR MD. KAWSUR" userId="f9b2e9bf-e2de-41be-bed1-78ffce4fdd07" providerId="ADAL" clId="{ADBCB527-9EE9-42ED-A001-CACA2B7DAF4D}" dt="2020-04-26T19:24:56.904" v="1008" actId="1076"/>
          <ac:spMkLst>
            <pc:docMk/>
            <pc:sldMk cId="488175174" sldId="269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19:27:14.302" v="1024" actId="20577"/>
          <ac:spMkLst>
            <pc:docMk/>
            <pc:sldMk cId="488175174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7T06:17:07.118" v="1781" actId="113"/>
          <ac:spMkLst>
            <pc:docMk/>
            <pc:sldMk cId="488175174" sldId="269"/>
            <ac:spMk id="6" creationId="{37C26D19-85DA-834B-9600-C9820C508897}"/>
          </ac:spMkLst>
        </pc:spChg>
        <pc:graphicFrameChg chg="del">
          <ac:chgData name="MIR MD. KAWSUR" userId="f9b2e9bf-e2de-41be-bed1-78ffce4fdd07" providerId="ADAL" clId="{ADBCB527-9EE9-42ED-A001-CACA2B7DAF4D}" dt="2020-04-26T19:16:41.774" v="930" actId="478"/>
          <ac:graphicFrameMkLst>
            <pc:docMk/>
            <pc:sldMk cId="488175174" sldId="269"/>
            <ac:graphicFrameMk id="3" creationId="{57B55252-0C09-4D90-8CEE-1045D7819BA6}"/>
          </ac:graphicFrameMkLst>
        </pc:graphicFrameChg>
      </pc:sldChg>
      <pc:sldChg chg="modSp add mod">
        <pc:chgData name="MIR MD. KAWSUR" userId="f9b2e9bf-e2de-41be-bed1-78ffce4fdd07" providerId="ADAL" clId="{ADBCB527-9EE9-42ED-A001-CACA2B7DAF4D}" dt="2020-04-27T14:17:43.702" v="3985" actId="113"/>
        <pc:sldMkLst>
          <pc:docMk/>
          <pc:sldMk cId="2946039933" sldId="270"/>
        </pc:sldMkLst>
        <pc:spChg chg="mod">
          <ac:chgData name="MIR MD. KAWSUR" userId="f9b2e9bf-e2de-41be-bed1-78ffce4fdd07" providerId="ADAL" clId="{ADBCB527-9EE9-42ED-A001-CACA2B7DAF4D}" dt="2020-04-27T14:17:43.702" v="3985" actId="113"/>
          <ac:spMkLst>
            <pc:docMk/>
            <pc:sldMk cId="2946039933" sldId="270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0:22:08.481" v="2621" actId="20577"/>
          <ac:spMkLst>
            <pc:docMk/>
            <pc:sldMk cId="2946039933" sldId="270"/>
            <ac:spMk id="5" creationId="{3322CB79-31E6-2043-9768-6699756B1FD4}"/>
          </ac:spMkLst>
        </pc:spChg>
      </pc:sldChg>
      <pc:sldChg chg="addSp delSp modSp add mod ord">
        <pc:chgData name="MIR MD. KAWSUR" userId="f9b2e9bf-e2de-41be-bed1-78ffce4fdd07" providerId="ADAL" clId="{ADBCB527-9EE9-42ED-A001-CACA2B7DAF4D}" dt="2020-04-27T11:37:40.132" v="2988" actId="20577"/>
        <pc:sldMkLst>
          <pc:docMk/>
          <pc:sldMk cId="538611020" sldId="271"/>
        </pc:sldMkLst>
        <pc:spChg chg="add mod">
          <ac:chgData name="MIR MD. KAWSUR" userId="f9b2e9bf-e2de-41be-bed1-78ffce4fdd07" providerId="ADAL" clId="{ADBCB527-9EE9-42ED-A001-CACA2B7DAF4D}" dt="2020-04-27T11:37:40.132" v="2988" actId="20577"/>
          <ac:spMkLst>
            <pc:docMk/>
            <pc:sldMk cId="538611020" sldId="271"/>
            <ac:spMk id="3" creationId="{1E88E776-890E-4FC2-9948-EF62CF0CF179}"/>
          </ac:spMkLst>
        </pc:spChg>
        <pc:spChg chg="del mod">
          <ac:chgData name="MIR MD. KAWSUR" userId="f9b2e9bf-e2de-41be-bed1-78ffce4fdd07" providerId="ADAL" clId="{ADBCB527-9EE9-42ED-A001-CACA2B7DAF4D}" dt="2020-04-26T20:37:10.052" v="1593"/>
          <ac:spMkLst>
            <pc:docMk/>
            <pc:sldMk cId="538611020" sldId="271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6:42:44.827" v="1910" actId="21"/>
          <ac:spMkLst>
            <pc:docMk/>
            <pc:sldMk cId="538611020" sldId="271"/>
            <ac:spMk id="5" creationId="{3322CB79-31E6-2043-9768-6699756B1FD4}"/>
          </ac:spMkLst>
        </pc:spChg>
        <pc:spChg chg="add del">
          <ac:chgData name="MIR MD. KAWSUR" userId="f9b2e9bf-e2de-41be-bed1-78ffce4fdd07" providerId="ADAL" clId="{ADBCB527-9EE9-42ED-A001-CACA2B7DAF4D}" dt="2020-04-27T10:11:45.015" v="2177"/>
          <ac:spMkLst>
            <pc:docMk/>
            <pc:sldMk cId="538611020" sldId="271"/>
            <ac:spMk id="6" creationId="{ABEF5C24-5238-4706-A29F-77212C647C7D}"/>
          </ac:spMkLst>
        </pc:spChg>
      </pc:sldChg>
      <pc:sldChg chg="modSp add mod">
        <pc:chgData name="MIR MD. KAWSUR" userId="f9b2e9bf-e2de-41be-bed1-78ffce4fdd07" providerId="ADAL" clId="{ADBCB527-9EE9-42ED-A001-CACA2B7DAF4D}" dt="2020-04-27T09:58:25.581" v="2082" actId="113"/>
        <pc:sldMkLst>
          <pc:docMk/>
          <pc:sldMk cId="2730984201" sldId="272"/>
        </pc:sldMkLst>
        <pc:spChg chg="mod">
          <ac:chgData name="MIR MD. KAWSUR" userId="f9b2e9bf-e2de-41be-bed1-78ffce4fdd07" providerId="ADAL" clId="{ADBCB527-9EE9-42ED-A001-CACA2B7DAF4D}" dt="2020-04-27T09:58:25.581" v="2082" actId="113"/>
          <ac:spMkLst>
            <pc:docMk/>
            <pc:sldMk cId="2730984201" sldId="272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8:48:08.012" v="2069" actId="20577"/>
          <ac:spMkLst>
            <pc:docMk/>
            <pc:sldMk cId="2730984201" sldId="272"/>
            <ac:spMk id="5" creationId="{3322CB79-31E6-2043-9768-6699756B1FD4}"/>
          </ac:spMkLst>
        </pc:spChg>
      </pc:sldChg>
      <pc:sldChg chg="addSp modSp add mod modAnim">
        <pc:chgData name="MIR MD. KAWSUR" userId="f9b2e9bf-e2de-41be-bed1-78ffce4fdd07" providerId="ADAL" clId="{ADBCB527-9EE9-42ED-A001-CACA2B7DAF4D}" dt="2020-04-29T09:28:39.401" v="6169"/>
        <pc:sldMkLst>
          <pc:docMk/>
          <pc:sldMk cId="2824015" sldId="273"/>
        </pc:sldMkLst>
        <pc:spChg chg="mod">
          <ac:chgData name="MIR MD. KAWSUR" userId="f9b2e9bf-e2de-41be-bed1-78ffce4fdd07" providerId="ADAL" clId="{ADBCB527-9EE9-42ED-A001-CACA2B7DAF4D}" dt="2020-04-27T14:06:55.426" v="3347" actId="20577"/>
          <ac:spMkLst>
            <pc:docMk/>
            <pc:sldMk cId="2824015" sldId="273"/>
            <ac:spMk id="4" creationId="{E00A471B-FCB5-3949-B014-0D06C67E41B3}"/>
          </ac:spMkLst>
        </pc:spChg>
        <pc:picChg chg="add mod">
          <ac:chgData name="MIR MD. KAWSUR" userId="f9b2e9bf-e2de-41be-bed1-78ffce4fdd07" providerId="ADAL" clId="{ADBCB527-9EE9-42ED-A001-CACA2B7DAF4D}" dt="2020-04-27T14:06:55.930" v="3349" actId="1076"/>
          <ac:picMkLst>
            <pc:docMk/>
            <pc:sldMk cId="2824015" sldId="273"/>
            <ac:picMk id="6" creationId="{4246A938-D17F-4C9B-9DB4-06ACAC6384C4}"/>
          </ac:picMkLst>
        </pc:picChg>
      </pc:sldChg>
      <pc:sldChg chg="new del">
        <pc:chgData name="MIR MD. KAWSUR" userId="f9b2e9bf-e2de-41be-bed1-78ffce4fdd07" providerId="ADAL" clId="{ADBCB527-9EE9-42ED-A001-CACA2B7DAF4D}" dt="2020-04-27T11:35:32.640" v="2974" actId="2696"/>
        <pc:sldMkLst>
          <pc:docMk/>
          <pc:sldMk cId="612407257" sldId="273"/>
        </pc:sldMkLst>
      </pc:sldChg>
      <pc:sldChg chg="new del">
        <pc:chgData name="MIR MD. KAWSUR" userId="f9b2e9bf-e2de-41be-bed1-78ffce4fdd07" providerId="ADAL" clId="{ADBCB527-9EE9-42ED-A001-CACA2B7DAF4D}" dt="2020-04-27T11:35:43.708" v="2977" actId="47"/>
        <pc:sldMkLst>
          <pc:docMk/>
          <pc:sldMk cId="4110423596" sldId="273"/>
        </pc:sldMkLst>
      </pc:sldChg>
      <pc:sldChg chg="delSp modSp add mod modAnim">
        <pc:chgData name="MIR MD. KAWSUR" userId="f9b2e9bf-e2de-41be-bed1-78ffce4fdd07" providerId="ADAL" clId="{ADBCB527-9EE9-42ED-A001-CACA2B7DAF4D}" dt="2020-04-29T09:30:31.380" v="6186"/>
        <pc:sldMkLst>
          <pc:docMk/>
          <pc:sldMk cId="1439937840" sldId="274"/>
        </pc:sldMkLst>
        <pc:spChg chg="mod">
          <ac:chgData name="MIR MD. KAWSUR" userId="f9b2e9bf-e2de-41be-bed1-78ffce4fdd07" providerId="ADAL" clId="{ADBCB527-9EE9-42ED-A001-CACA2B7DAF4D}" dt="2020-04-27T14:59:04.354" v="4696" actId="113"/>
          <ac:spMkLst>
            <pc:docMk/>
            <pc:sldMk cId="1439937840" sldId="274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3:53:23.561" v="3171" actId="20577"/>
          <ac:spMkLst>
            <pc:docMk/>
            <pc:sldMk cId="1439937840" sldId="274"/>
            <ac:spMk id="5" creationId="{3322CB79-31E6-2043-9768-6699756B1FD4}"/>
          </ac:spMkLst>
        </pc:spChg>
        <pc:picChg chg="del">
          <ac:chgData name="MIR MD. KAWSUR" userId="f9b2e9bf-e2de-41be-bed1-78ffce4fdd07" providerId="ADAL" clId="{ADBCB527-9EE9-42ED-A001-CACA2B7DAF4D}" dt="2020-04-27T13:53:26.665" v="3172" actId="478"/>
          <ac:picMkLst>
            <pc:docMk/>
            <pc:sldMk cId="1439937840" sldId="274"/>
            <ac:picMk id="6" creationId="{4246A938-D17F-4C9B-9DB4-06ACAC6384C4}"/>
          </ac:picMkLst>
        </pc:picChg>
      </pc:sldChg>
      <pc:sldChg chg="addSp delSp modSp add del mod modAnim">
        <pc:chgData name="MIR MD. KAWSUR" userId="f9b2e9bf-e2de-41be-bed1-78ffce4fdd07" providerId="ADAL" clId="{ADBCB527-9EE9-42ED-A001-CACA2B7DAF4D}" dt="2020-04-29T09:29:40.984" v="6179"/>
        <pc:sldMkLst>
          <pc:docMk/>
          <pc:sldMk cId="1773732609" sldId="275"/>
        </pc:sldMkLst>
        <pc:spChg chg="mod">
          <ac:chgData name="MIR MD. KAWSUR" userId="f9b2e9bf-e2de-41be-bed1-78ffce4fdd07" providerId="ADAL" clId="{ADBCB527-9EE9-42ED-A001-CACA2B7DAF4D}" dt="2020-04-29T09:29:20.775" v="6175" actId="20577"/>
          <ac:spMkLst>
            <pc:docMk/>
            <pc:sldMk cId="1773732609" sldId="275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4:14:13.703" v="3953" actId="20577"/>
          <ac:spMkLst>
            <pc:docMk/>
            <pc:sldMk cId="1773732609" sldId="275"/>
            <ac:spMk id="5" creationId="{3322CB79-31E6-2043-9768-6699756B1FD4}"/>
          </ac:spMkLst>
        </pc:spChg>
        <pc:picChg chg="add del">
          <ac:chgData name="MIR MD. KAWSUR" userId="f9b2e9bf-e2de-41be-bed1-78ffce4fdd07" providerId="ADAL" clId="{ADBCB527-9EE9-42ED-A001-CACA2B7DAF4D}" dt="2020-04-27T14:06:56.920" v="3351" actId="478"/>
          <ac:picMkLst>
            <pc:docMk/>
            <pc:sldMk cId="1773732609" sldId="275"/>
            <ac:picMk id="6" creationId="{4246A938-D17F-4C9B-9DB4-06ACAC6384C4}"/>
          </ac:picMkLst>
        </pc:picChg>
      </pc:sldChg>
      <pc:sldChg chg="modSp add mod modAnim">
        <pc:chgData name="MIR MD. KAWSUR" userId="f9b2e9bf-e2de-41be-bed1-78ffce4fdd07" providerId="ADAL" clId="{ADBCB527-9EE9-42ED-A001-CACA2B7DAF4D}" dt="2020-04-29T09:31:08.151" v="6191"/>
        <pc:sldMkLst>
          <pc:docMk/>
          <pc:sldMk cId="2966524781" sldId="276"/>
        </pc:sldMkLst>
        <pc:spChg chg="mod">
          <ac:chgData name="MIR MD. KAWSUR" userId="f9b2e9bf-e2de-41be-bed1-78ffce4fdd07" providerId="ADAL" clId="{ADBCB527-9EE9-42ED-A001-CACA2B7DAF4D}" dt="2020-04-27T14:56:55.019" v="4695" actId="12"/>
          <ac:spMkLst>
            <pc:docMk/>
            <pc:sldMk cId="2966524781" sldId="276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4:42:35.376" v="4668" actId="20577"/>
          <ac:spMkLst>
            <pc:docMk/>
            <pc:sldMk cId="2966524781" sldId="276"/>
            <ac:spMk id="5" creationId="{3322CB79-31E6-2043-9768-6699756B1FD4}"/>
          </ac:spMkLst>
        </pc:spChg>
      </pc:sldChg>
      <pc:sldChg chg="modSp add mod">
        <pc:chgData name="MIR MD. KAWSUR" userId="f9b2e9bf-e2de-41be-bed1-78ffce4fdd07" providerId="ADAL" clId="{ADBCB527-9EE9-42ED-A001-CACA2B7DAF4D}" dt="2020-04-28T14:36:13.943" v="5427" actId="20577"/>
        <pc:sldMkLst>
          <pc:docMk/>
          <pc:sldMk cId="2383403374" sldId="277"/>
        </pc:sldMkLst>
        <pc:spChg chg="mod">
          <ac:chgData name="MIR MD. KAWSUR" userId="f9b2e9bf-e2de-41be-bed1-78ffce4fdd07" providerId="ADAL" clId="{ADBCB527-9EE9-42ED-A001-CACA2B7DAF4D}" dt="2020-04-27T15:00:40.021" v="4716" actId="20577"/>
          <ac:spMkLst>
            <pc:docMk/>
            <pc:sldMk cId="2383403374" sldId="277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8T14:30:34.467" v="5372" actId="20577"/>
          <ac:spMkLst>
            <pc:docMk/>
            <pc:sldMk cId="2383403374" sldId="277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8T14:36:13.943" v="5427" actId="20577"/>
          <ac:spMkLst>
            <pc:docMk/>
            <pc:sldMk cId="2383403374" sldId="277"/>
            <ac:spMk id="5" creationId="{3322CB79-31E6-2043-9768-6699756B1FD4}"/>
          </ac:spMkLst>
        </pc:spChg>
      </pc:sldChg>
      <pc:sldChg chg="addSp modSp add mod modAnim">
        <pc:chgData name="MIR MD. KAWSUR" userId="f9b2e9bf-e2de-41be-bed1-78ffce4fdd07" providerId="ADAL" clId="{ADBCB527-9EE9-42ED-A001-CACA2B7DAF4D}" dt="2020-04-29T09:31:31.815" v="6192"/>
        <pc:sldMkLst>
          <pc:docMk/>
          <pc:sldMk cId="1290791371" sldId="278"/>
        </pc:sldMkLst>
        <pc:spChg chg="mod">
          <ac:chgData name="MIR MD. KAWSUR" userId="f9b2e9bf-e2de-41be-bed1-78ffce4fdd07" providerId="ADAL" clId="{ADBCB527-9EE9-42ED-A001-CACA2B7DAF4D}" dt="2020-04-28T04:36:21.742" v="4738" actId="20577"/>
          <ac:spMkLst>
            <pc:docMk/>
            <pc:sldMk cId="1290791371" sldId="278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8T14:45:01.286" v="5480"/>
          <ac:spMkLst>
            <pc:docMk/>
            <pc:sldMk cId="1290791371" sldId="278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8T14:39:15.553" v="5466" actId="20577"/>
          <ac:spMkLst>
            <pc:docMk/>
            <pc:sldMk cId="1290791371" sldId="278"/>
            <ac:spMk id="5" creationId="{3322CB79-31E6-2043-9768-6699756B1FD4}"/>
          </ac:spMkLst>
        </pc:spChg>
        <pc:picChg chg="add mod">
          <ac:chgData name="MIR MD. KAWSUR" userId="f9b2e9bf-e2de-41be-bed1-78ffce4fdd07" providerId="ADAL" clId="{ADBCB527-9EE9-42ED-A001-CACA2B7DAF4D}" dt="2020-04-28T14:51:37.441" v="5492" actId="14100"/>
          <ac:picMkLst>
            <pc:docMk/>
            <pc:sldMk cId="1290791371" sldId="278"/>
            <ac:picMk id="6" creationId="{1FA5536A-4CDA-4F2C-8918-337EB90C55B9}"/>
          </ac:picMkLst>
        </pc:picChg>
      </pc:sldChg>
      <pc:sldChg chg="new del">
        <pc:chgData name="MIR MD. KAWSUR" userId="f9b2e9bf-e2de-41be-bed1-78ffce4fdd07" providerId="ADAL" clId="{ADBCB527-9EE9-42ED-A001-CACA2B7DAF4D}" dt="2020-04-28T14:36:26.758" v="5429" actId="680"/>
        <pc:sldMkLst>
          <pc:docMk/>
          <pc:sldMk cId="3238056953" sldId="279"/>
        </pc:sldMkLst>
      </pc:sldChg>
      <pc:sldChg chg="addSp delSp modSp add mod modAnim">
        <pc:chgData name="MIR MD. KAWSUR" userId="f9b2e9bf-e2de-41be-bed1-78ffce4fdd07" providerId="ADAL" clId="{ADBCB527-9EE9-42ED-A001-CACA2B7DAF4D}" dt="2020-04-29T09:31:37.345" v="6193"/>
        <pc:sldMkLst>
          <pc:docMk/>
          <pc:sldMk cId="3714164873" sldId="279"/>
        </pc:sldMkLst>
        <pc:spChg chg="add del">
          <ac:chgData name="MIR MD. KAWSUR" userId="f9b2e9bf-e2de-41be-bed1-78ffce4fdd07" providerId="ADAL" clId="{ADBCB527-9EE9-42ED-A001-CACA2B7DAF4D}" dt="2020-04-28T14:53:05.323" v="5511"/>
          <ac:spMkLst>
            <pc:docMk/>
            <pc:sldMk cId="3714164873" sldId="279"/>
            <ac:spMk id="3" creationId="{06E1156E-57A1-430E-BDAA-079E27B664E5}"/>
          </ac:spMkLst>
        </pc:spChg>
        <pc:spChg chg="mod">
          <ac:chgData name="MIR MD. KAWSUR" userId="f9b2e9bf-e2de-41be-bed1-78ffce4fdd07" providerId="ADAL" clId="{ADBCB527-9EE9-42ED-A001-CACA2B7DAF4D}" dt="2020-04-28T14:56:35.813" v="5537" actId="114"/>
          <ac:spMkLst>
            <pc:docMk/>
            <pc:sldMk cId="3714164873" sldId="279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8T14:52:09.219" v="5508" actId="20577"/>
          <ac:spMkLst>
            <pc:docMk/>
            <pc:sldMk cId="3714164873" sldId="279"/>
            <ac:spMk id="5" creationId="{3322CB79-31E6-2043-9768-6699756B1FD4}"/>
          </ac:spMkLst>
        </pc:spChg>
        <pc:spChg chg="add del">
          <ac:chgData name="MIR MD. KAWSUR" userId="f9b2e9bf-e2de-41be-bed1-78ffce4fdd07" providerId="ADAL" clId="{ADBCB527-9EE9-42ED-A001-CACA2B7DAF4D}" dt="2020-04-28T14:53:43.883" v="5518"/>
          <ac:spMkLst>
            <pc:docMk/>
            <pc:sldMk cId="3714164873" sldId="279"/>
            <ac:spMk id="7" creationId="{DF6A25AF-DC6F-4AF6-A09E-8D750156017A}"/>
          </ac:spMkLst>
        </pc:spChg>
        <pc:spChg chg="add del">
          <ac:chgData name="MIR MD. KAWSUR" userId="f9b2e9bf-e2de-41be-bed1-78ffce4fdd07" providerId="ADAL" clId="{ADBCB527-9EE9-42ED-A001-CACA2B7DAF4D}" dt="2020-04-28T14:56:11.347" v="5531"/>
          <ac:spMkLst>
            <pc:docMk/>
            <pc:sldMk cId="3714164873" sldId="279"/>
            <ac:spMk id="8" creationId="{90B61905-5449-47A7-B38E-7068A7BB9461}"/>
          </ac:spMkLst>
        </pc:spChg>
        <pc:picChg chg="del">
          <ac:chgData name="MIR MD. KAWSUR" userId="f9b2e9bf-e2de-41be-bed1-78ffce4fdd07" providerId="ADAL" clId="{ADBCB527-9EE9-42ED-A001-CACA2B7DAF4D}" dt="2020-04-28T14:52:53.983" v="5509" actId="478"/>
          <ac:picMkLst>
            <pc:docMk/>
            <pc:sldMk cId="3714164873" sldId="279"/>
            <ac:picMk id="6" creationId="{1FA5536A-4CDA-4F2C-8918-337EB90C55B9}"/>
          </ac:picMkLst>
        </pc:picChg>
        <pc:picChg chg="add mod">
          <ac:chgData name="MIR MD. KAWSUR" userId="f9b2e9bf-e2de-41be-bed1-78ffce4fdd07" providerId="ADAL" clId="{ADBCB527-9EE9-42ED-A001-CACA2B7DAF4D}" dt="2020-04-28T14:57:16.805" v="5542" actId="1076"/>
          <ac:picMkLst>
            <pc:docMk/>
            <pc:sldMk cId="3714164873" sldId="279"/>
            <ac:picMk id="10" creationId="{6FB86B14-E81A-44D1-AFD9-23E0B5314DBB}"/>
          </ac:picMkLst>
        </pc:picChg>
      </pc:sldChg>
      <pc:sldChg chg="modSp add del mod">
        <pc:chgData name="MIR MD. KAWSUR" userId="f9b2e9bf-e2de-41be-bed1-78ffce4fdd07" providerId="ADAL" clId="{ADBCB527-9EE9-42ED-A001-CACA2B7DAF4D}" dt="2020-04-28T14:38:47.739" v="5445" actId="47"/>
        <pc:sldMkLst>
          <pc:docMk/>
          <pc:sldMk cId="3922201373" sldId="279"/>
        </pc:sldMkLst>
        <pc:spChg chg="mod">
          <ac:chgData name="MIR MD. KAWSUR" userId="f9b2e9bf-e2de-41be-bed1-78ffce4fdd07" providerId="ADAL" clId="{ADBCB527-9EE9-42ED-A001-CACA2B7DAF4D}" dt="2020-04-28T14:36:35.977" v="5444" actId="20577"/>
          <ac:spMkLst>
            <pc:docMk/>
            <pc:sldMk cId="3922201373" sldId="279"/>
            <ac:spMk id="5" creationId="{3322CB79-31E6-2043-9768-6699756B1FD4}"/>
          </ac:spMkLst>
        </pc:spChg>
      </pc:sldChg>
      <pc:sldChg chg="addSp delSp modSp add mod modAnim">
        <pc:chgData name="MIR MD. KAWSUR" userId="f9b2e9bf-e2de-41be-bed1-78ffce4fdd07" providerId="ADAL" clId="{ADBCB527-9EE9-42ED-A001-CACA2B7DAF4D}" dt="2020-04-29T09:33:41.996" v="6194"/>
        <pc:sldMkLst>
          <pc:docMk/>
          <pc:sldMk cId="1932295471" sldId="280"/>
        </pc:sldMkLst>
        <pc:spChg chg="mod">
          <ac:chgData name="MIR MD. KAWSUR" userId="f9b2e9bf-e2de-41be-bed1-78ffce4fdd07" providerId="ADAL" clId="{ADBCB527-9EE9-42ED-A001-CACA2B7DAF4D}" dt="2020-04-28T15:02:56.718" v="5740" actId="20577"/>
          <ac:spMkLst>
            <pc:docMk/>
            <pc:sldMk cId="1932295471" sldId="280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8T14:59:05.813" v="5591" actId="20577"/>
          <ac:spMkLst>
            <pc:docMk/>
            <pc:sldMk cId="1932295471" sldId="280"/>
            <ac:spMk id="5" creationId="{3322CB79-31E6-2043-9768-6699756B1FD4}"/>
          </ac:spMkLst>
        </pc:spChg>
        <pc:picChg chg="add mod">
          <ac:chgData name="MIR MD. KAWSUR" userId="f9b2e9bf-e2de-41be-bed1-78ffce4fdd07" providerId="ADAL" clId="{ADBCB527-9EE9-42ED-A001-CACA2B7DAF4D}" dt="2020-04-28T15:03:41.136" v="5746" actId="1076"/>
          <ac:picMkLst>
            <pc:docMk/>
            <pc:sldMk cId="1932295471" sldId="280"/>
            <ac:picMk id="6" creationId="{6756F2F4-9E51-457F-86CE-42AE766B53BE}"/>
          </ac:picMkLst>
        </pc:picChg>
        <pc:picChg chg="del">
          <ac:chgData name="MIR MD. KAWSUR" userId="f9b2e9bf-e2de-41be-bed1-78ffce4fdd07" providerId="ADAL" clId="{ADBCB527-9EE9-42ED-A001-CACA2B7DAF4D}" dt="2020-04-28T14:59:08.976" v="5592" actId="478"/>
          <ac:picMkLst>
            <pc:docMk/>
            <pc:sldMk cId="1932295471" sldId="280"/>
            <ac:picMk id="10" creationId="{6FB86B14-E81A-44D1-AFD9-23E0B5314DBB}"/>
          </ac:picMkLst>
        </pc:picChg>
      </pc:sldChg>
      <pc:sldChg chg="addSp delSp modSp add mod">
        <pc:chgData name="MIR MD. KAWSUR" userId="f9b2e9bf-e2de-41be-bed1-78ffce4fdd07" providerId="ADAL" clId="{ADBCB527-9EE9-42ED-A001-CACA2B7DAF4D}" dt="2020-04-28T15:13:02.200" v="6099" actId="1076"/>
        <pc:sldMkLst>
          <pc:docMk/>
          <pc:sldMk cId="709349257" sldId="281"/>
        </pc:sldMkLst>
        <pc:spChg chg="mod">
          <ac:chgData name="MIR MD. KAWSUR" userId="f9b2e9bf-e2de-41be-bed1-78ffce4fdd07" providerId="ADAL" clId="{ADBCB527-9EE9-42ED-A001-CACA2B7DAF4D}" dt="2020-04-28T15:05:11.819" v="5772" actId="20577"/>
          <ac:spMkLst>
            <pc:docMk/>
            <pc:sldMk cId="709349257" sldId="281"/>
            <ac:spMk id="2" creationId="{00000000-0000-0000-0000-000000000000}"/>
          </ac:spMkLst>
        </pc:spChg>
        <pc:spChg chg="add del mod">
          <ac:chgData name="MIR MD. KAWSUR" userId="f9b2e9bf-e2de-41be-bed1-78ffce4fdd07" providerId="ADAL" clId="{ADBCB527-9EE9-42ED-A001-CACA2B7DAF4D}" dt="2020-04-28T15:08:12.753" v="5845" actId="478"/>
          <ac:spMkLst>
            <pc:docMk/>
            <pc:sldMk cId="709349257" sldId="281"/>
            <ac:spMk id="3" creationId="{D1DA9426-9C6A-4298-94B2-9A03E99738F7}"/>
          </ac:spMkLst>
        </pc:spChg>
        <pc:spChg chg="mod">
          <ac:chgData name="MIR MD. KAWSUR" userId="f9b2e9bf-e2de-41be-bed1-78ffce4fdd07" providerId="ADAL" clId="{ADBCB527-9EE9-42ED-A001-CACA2B7DAF4D}" dt="2020-04-28T15:12:58.415" v="6098" actId="113"/>
          <ac:spMkLst>
            <pc:docMk/>
            <pc:sldMk cId="709349257" sldId="281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8T15:10:20.009" v="5893" actId="20577"/>
          <ac:spMkLst>
            <pc:docMk/>
            <pc:sldMk cId="709349257" sldId="281"/>
            <ac:spMk id="5" creationId="{3322CB79-31E6-2043-9768-6699756B1FD4}"/>
          </ac:spMkLst>
        </pc:spChg>
        <pc:spChg chg="add mod">
          <ac:chgData name="MIR MD. KAWSUR" userId="f9b2e9bf-e2de-41be-bed1-78ffce4fdd07" providerId="ADAL" clId="{ADBCB527-9EE9-42ED-A001-CACA2B7DAF4D}" dt="2020-04-28T15:08:18.667" v="5848" actId="6549"/>
          <ac:spMkLst>
            <pc:docMk/>
            <pc:sldMk cId="709349257" sldId="281"/>
            <ac:spMk id="7" creationId="{91AE8C9B-9D6A-46BB-A85F-6DC3F8DF595E}"/>
          </ac:spMkLst>
        </pc:spChg>
        <pc:picChg chg="del">
          <ac:chgData name="MIR MD. KAWSUR" userId="f9b2e9bf-e2de-41be-bed1-78ffce4fdd07" providerId="ADAL" clId="{ADBCB527-9EE9-42ED-A001-CACA2B7DAF4D}" dt="2020-04-28T15:05:21.119" v="5790" actId="478"/>
          <ac:picMkLst>
            <pc:docMk/>
            <pc:sldMk cId="709349257" sldId="281"/>
            <ac:picMk id="6" creationId="{6756F2F4-9E51-457F-86CE-42AE766B53BE}"/>
          </ac:picMkLst>
        </pc:picChg>
        <pc:picChg chg="add mod">
          <ac:chgData name="MIR MD. KAWSUR" userId="f9b2e9bf-e2de-41be-bed1-78ffce4fdd07" providerId="ADAL" clId="{ADBCB527-9EE9-42ED-A001-CACA2B7DAF4D}" dt="2020-04-28T15:13:02.200" v="6099" actId="1076"/>
          <ac:picMkLst>
            <pc:docMk/>
            <pc:sldMk cId="709349257" sldId="281"/>
            <ac:picMk id="9" creationId="{08D5F756-2651-41D6-B24D-E35AB4D7BB52}"/>
          </ac:picMkLst>
        </pc:picChg>
      </pc:sldChg>
      <pc:sldChg chg="delSp modSp add mod modAnim">
        <pc:chgData name="MIR MD. KAWSUR" userId="f9b2e9bf-e2de-41be-bed1-78ffce4fdd07" providerId="ADAL" clId="{ADBCB527-9EE9-42ED-A001-CACA2B7DAF4D}" dt="2020-04-29T09:34:01.350" v="6196"/>
        <pc:sldMkLst>
          <pc:docMk/>
          <pc:sldMk cId="4009736869" sldId="282"/>
        </pc:sldMkLst>
        <pc:spChg chg="mod">
          <ac:chgData name="MIR MD. KAWSUR" userId="f9b2e9bf-e2de-41be-bed1-78ffce4fdd07" providerId="ADAL" clId="{ADBCB527-9EE9-42ED-A001-CACA2B7DAF4D}" dt="2020-04-28T15:14:05.821" v="6129" actId="122"/>
          <ac:spMkLst>
            <pc:docMk/>
            <pc:sldMk cId="4009736869" sldId="282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8T15:10:39.697" v="5956" actId="20577"/>
          <ac:spMkLst>
            <pc:docMk/>
            <pc:sldMk cId="4009736869" sldId="282"/>
            <ac:spMk id="5" creationId="{3322CB79-31E6-2043-9768-6699756B1FD4}"/>
          </ac:spMkLst>
        </pc:spChg>
        <pc:picChg chg="del">
          <ac:chgData name="MIR MD. KAWSUR" userId="f9b2e9bf-e2de-41be-bed1-78ffce4fdd07" providerId="ADAL" clId="{ADBCB527-9EE9-42ED-A001-CACA2B7DAF4D}" dt="2020-04-28T15:11:33.269" v="5957" actId="478"/>
          <ac:picMkLst>
            <pc:docMk/>
            <pc:sldMk cId="4009736869" sldId="282"/>
            <ac:picMk id="9" creationId="{08D5F756-2651-41D6-B24D-E35AB4D7BB5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iptol.com/programming/history.php" TargetMode="External"/><Relationship Id="rId2" Type="http://schemas.openxmlformats.org/officeDocument/2006/relationships/hyperlink" Target="https://www.cs.mcgill.ca/~rwest/wikispeedia/wpcd/wp/p/Programming_language.htm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docs.oracle.com/javase/tutorial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Introducing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1205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354652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199511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177787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84964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19-20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Kawsur &amp; </a:t>
                      </a:r>
                      <a:r>
                        <a:rPr lang="en-US" i="1"/>
                        <a:t>kawsur@aiub.edu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265714" y="1538380"/>
            <a:ext cx="4219303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 Object Oriented Programming 1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Importance of OOP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OOP (Process-Oriented Model)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In multi-function program, important data items are placed as global so that they may be accessed by all functions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Procedural programming is based on unreal world.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xmlns="" id="{4246A938-D17F-4C9B-9DB4-06ACAC638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407" y="3591380"/>
            <a:ext cx="5421186" cy="184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Importance of OOP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OOP (Drawbacks of Process-Oriented Model)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Problems with this approach appear as programs grow larger and more complex.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As function has complete access to the global variables, it is possible that new programmer can corrupt the data accidentally by creating functions.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Data is exposed to whole program, so no security for data.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In large program it is very difficult to identify what data is used by which function.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Difficult to relate with real world objects.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Difficult to create new data types reduces extensibility.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Importance is given to the operation on data rather that the data.</a:t>
            </a:r>
          </a:p>
        </p:txBody>
      </p:sp>
    </p:spTree>
    <p:extLst>
      <p:ext uri="{BB962C8B-B14F-4D97-AF65-F5344CB8AC3E}">
        <p14:creationId xmlns:p14="http://schemas.microsoft.com/office/powerpoint/2010/main" val="177373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Importance of OOP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OOP (Object-Oriented Programming)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Object-oriented programming organizes a program around its data (that is,  objects) and a set of well-defined interfaces to that data.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An object-oriented program can be characterized as </a:t>
            </a:r>
            <a:r>
              <a:rPr lang="en-US" b="1" i="1" dirty="0"/>
              <a:t>data controlling access to code</a:t>
            </a:r>
            <a:r>
              <a:rPr lang="en-US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In OOP, problem is divided into the number of entities called </a:t>
            </a:r>
            <a:r>
              <a:rPr lang="en-US" b="1" dirty="0"/>
              <a:t>objects</a:t>
            </a:r>
            <a:r>
              <a:rPr lang="en-US" dirty="0"/>
              <a:t> and then builds data and methods around these objects.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It binds the data more closely to the method that operate on it and protects it from accidental modification.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Data of an object can be accessed only by the methods associated with the object.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Follows </a:t>
            </a:r>
            <a:r>
              <a:rPr lang="en-US" b="1" dirty="0"/>
              <a:t>bottom up approach</a:t>
            </a:r>
            <a:r>
              <a:rPr lang="en-US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Increases code </a:t>
            </a:r>
            <a:r>
              <a:rPr lang="en-US" b="1" dirty="0"/>
              <a:t>reusability</a:t>
            </a:r>
            <a:r>
              <a:rPr lang="en-US" dirty="0"/>
              <a:t> and </a:t>
            </a:r>
            <a:r>
              <a:rPr lang="en-US" b="1" dirty="0"/>
              <a:t>maintainability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993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Importance of OOP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OOP is Important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Modularity for easier troubleshooting.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Reuse of code through inheritance.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Flexibility through polymorphism.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Effective problem solving.</a:t>
            </a:r>
          </a:p>
        </p:txBody>
      </p:sp>
    </p:spTree>
    <p:extLst>
      <p:ext uri="{BB962C8B-B14F-4D97-AF65-F5344CB8AC3E}">
        <p14:creationId xmlns:p14="http://schemas.microsoft.com/office/powerpoint/2010/main" val="296652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as </a:t>
            </a:r>
            <a:r>
              <a:rPr lang="en-US"/>
              <a:t>OOP Language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Java is Object Oriented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It is not possible to code in java without </a:t>
            </a:r>
            <a:r>
              <a:rPr lang="en-US" b="1" dirty="0"/>
              <a:t>class and object</a:t>
            </a:r>
            <a:r>
              <a:rPr lang="en-US" dirty="0"/>
              <a:t>. Even to write a single hello world program, we need to declare a class.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Java supports </a:t>
            </a:r>
            <a:r>
              <a:rPr lang="en-US" b="1" dirty="0"/>
              <a:t>encapsulation</a:t>
            </a:r>
            <a:r>
              <a:rPr lang="en-US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Java supports </a:t>
            </a:r>
            <a:r>
              <a:rPr lang="en-US" b="1" dirty="0"/>
              <a:t>abstraction</a:t>
            </a:r>
            <a:r>
              <a:rPr lang="en-US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Java supports </a:t>
            </a:r>
            <a:r>
              <a:rPr lang="en-US" b="1" dirty="0"/>
              <a:t>inheritance</a:t>
            </a:r>
            <a:r>
              <a:rPr lang="en-US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Java supports </a:t>
            </a:r>
            <a:r>
              <a:rPr lang="en-US" b="1" dirty="0"/>
              <a:t>polymorphism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3403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JVM Architecture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JVM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JVM(Java Virtual Machine) acts as a run-time engine to run Java applications.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It converts Java bytecode into machines language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JVM is a part of JRE(Java Runtime Environment).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1FA5536A-4CDA-4F2C-8918-337EB90C55B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942" y="3463786"/>
            <a:ext cx="4798115" cy="260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79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JVM Architecture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JVM Works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In the Java programming language, all source code is first written in plain text files ending with the </a:t>
            </a:r>
            <a:r>
              <a:rPr lang="en-US" b="1" dirty="0"/>
              <a:t>.java </a:t>
            </a:r>
            <a:r>
              <a:rPr lang="en-US" dirty="0"/>
              <a:t>extension.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Those source files are then compiled into </a:t>
            </a:r>
            <a:r>
              <a:rPr lang="en-US" b="1" dirty="0"/>
              <a:t>.class </a:t>
            </a:r>
            <a:r>
              <a:rPr lang="en-US" dirty="0"/>
              <a:t>files by the </a:t>
            </a:r>
            <a:r>
              <a:rPr lang="en-US" b="1" dirty="0" err="1"/>
              <a:t>javac</a:t>
            </a:r>
            <a:r>
              <a:rPr lang="en-US" dirty="0"/>
              <a:t> compiler.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 A .class file does not contain code that is native to your processor; it instead contains </a:t>
            </a:r>
            <a:r>
              <a:rPr lang="en-US" b="1" i="1" dirty="0"/>
              <a:t>bytecodes</a:t>
            </a:r>
            <a:r>
              <a:rPr lang="en-US" dirty="0"/>
              <a:t>—the machine language of the Java Virtual Machine (Java VM).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java launcher tool then runs application with an instance of the Java Virtual Machine.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6FB86B14-E81A-44D1-AFD9-23E0B5314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462" y="4878399"/>
            <a:ext cx="55530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16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JVM Architecture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Java is Platform Independent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meaning of platform-independent is that the java compiled code(byte code) can run on all operating systems.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Java VM is available on many different operating systems.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As a result, the same .class files can run on Microsoft Windows, Linux, Mac OS and so on.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756F2F4-9E51-457F-86CE-42AE766B5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204" y="3702532"/>
            <a:ext cx="3985591" cy="242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29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Hello World Program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 Hello World Program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Create a </a:t>
            </a:r>
            <a:r>
              <a:rPr lang="en-US" b="1" dirty="0"/>
              <a:t>HelloWorld.java</a:t>
            </a:r>
            <a:r>
              <a:rPr lang="en-US" dirty="0"/>
              <a:t> source file.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Write the following code in the source file.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1AE8C9B-9D6A-46BB-A85F-6DC3F8DF595E}"/>
              </a:ext>
            </a:extLst>
          </p:cNvPr>
          <p:cNvSpPr/>
          <p:nvPr/>
        </p:nvSpPr>
        <p:spPr>
          <a:xfrm>
            <a:off x="2286000" y="188242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None/>
            </a:pPr>
            <a:endParaRPr lang="en-GB" altLang="en-US" dirty="0">
              <a:latin typeface="Courier" charset="0"/>
            </a:endParaRPr>
          </a:p>
        </p:txBody>
      </p:sp>
      <p:pic>
        <p:nvPicPr>
          <p:cNvPr id="9" name="Picture 8" descr="A picture containing bird&#10;&#10;Description automatically generated">
            <a:extLst>
              <a:ext uri="{FF2B5EF4-FFF2-40B4-BE49-F238E27FC236}">
                <a16:creationId xmlns:a16="http://schemas.microsoft.com/office/drawing/2014/main" xmlns="" id="{08D5F756-2651-41D6-B24D-E35AB4D7BB5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858" y="3317960"/>
            <a:ext cx="6554284" cy="171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349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Hello World Program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Execute Hello World Program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To compile </a:t>
            </a:r>
            <a:r>
              <a:rPr lang="en-US" b="1" dirty="0"/>
              <a:t>HelloWorld.java</a:t>
            </a:r>
            <a:r>
              <a:rPr lang="en-US" dirty="0"/>
              <a:t>, use the compiler. If successful, it will produce a file called </a:t>
            </a:r>
            <a:r>
              <a:rPr lang="en-US" b="1" dirty="0" err="1"/>
              <a:t>HelloWorld.class</a:t>
            </a:r>
            <a:r>
              <a:rPr lang="en-US" b="1" dirty="0"/>
              <a:t> </a:t>
            </a:r>
            <a:r>
              <a:rPr lang="en-US" dirty="0"/>
              <a:t>in the same directory.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&gt; </a:t>
            </a:r>
            <a:r>
              <a:rPr lang="en-US" dirty="0" err="1"/>
              <a:t>javac</a:t>
            </a:r>
            <a:r>
              <a:rPr lang="en-US" dirty="0"/>
              <a:t> HelloWorld.java</a:t>
            </a:r>
          </a:p>
          <a:p>
            <a:pPr algn="just"/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To execute, run the Java VM and include the name of the class which contains the "main" method as the first command line parameter.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algn="ctr"/>
            <a:r>
              <a:rPr lang="en-US" dirty="0"/>
              <a:t>&gt; java HelloWorld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1AE8C9B-9D6A-46BB-A85F-6DC3F8DF595E}"/>
              </a:ext>
            </a:extLst>
          </p:cNvPr>
          <p:cNvSpPr/>
          <p:nvPr/>
        </p:nvSpPr>
        <p:spPr>
          <a:xfrm>
            <a:off x="2286000" y="188242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None/>
            </a:pPr>
            <a:endParaRPr lang="en-GB" altLang="en-US" dirty="0"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73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History of Programming Languages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Importance of OOP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Java as OOP Language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JVM Architecture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Hello World Program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44A7F-5AE5-EC49-82AF-722C8C8F62C6}"/>
              </a:ext>
            </a:extLst>
          </p:cNvPr>
          <p:cNvSpPr txBox="1"/>
          <p:nvPr/>
        </p:nvSpPr>
        <p:spPr>
          <a:xfrm>
            <a:off x="783772" y="2435897"/>
            <a:ext cx="6383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Java The Complete Reference- Ninth Edition by Herbert </a:t>
            </a:r>
            <a:r>
              <a:rPr lang="en-US" dirty="0" err="1"/>
              <a:t>Schildt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Head First Java, By Kathy Sierra and Bert Bates</a:t>
            </a:r>
            <a:endParaRPr lang="en-US" dirty="0"/>
          </a:p>
          <a:p>
            <a:endParaRPr lang="x-none" dirty="0"/>
          </a:p>
        </p:txBody>
      </p:sp>
      <p:pic>
        <p:nvPicPr>
          <p:cNvPr id="3" name="Picture 2" descr="A picture containing umbrella&#10;&#10;Description automatically generated">
            <a:extLst>
              <a:ext uri="{FF2B5EF4-FFF2-40B4-BE49-F238E27FC236}">
                <a16:creationId xmlns:a16="http://schemas.microsoft.com/office/drawing/2014/main" xmlns="" id="{66BB96CC-81B0-46C9-A6FC-228FB5234B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713" y="3428999"/>
            <a:ext cx="1966501" cy="2438385"/>
          </a:xfrm>
          <a:prstGeom prst="rect">
            <a:avLst/>
          </a:prstGeom>
        </p:spPr>
      </p:pic>
      <p:pic>
        <p:nvPicPr>
          <p:cNvPr id="6" name="Picture 5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xmlns="" id="{6400E9D8-4778-4860-B1E7-76A2F214C09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647" y="3429000"/>
            <a:ext cx="2224741" cy="243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65513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https://www.cs.mcgill.ca/~rwest/wikispeedia/wpcd/wp/p/Programming_language.htm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https://www.scriptol.com/programming/history.php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https://docs.oracle.com/javase/tutorial/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History of Programming Languages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Programming Language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 </a:t>
            </a:r>
            <a:r>
              <a:rPr lang="en-US" b="1" dirty="0"/>
              <a:t>“</a:t>
            </a:r>
            <a:r>
              <a:rPr lang="en-US" i="1" dirty="0"/>
              <a:t>Instead of imagining that our main task is to instruct a computer what to do, let us concentrate rather on explaining to human beings what we want a computer to do.</a:t>
            </a:r>
            <a:r>
              <a:rPr lang="en-US" b="1" i="1" dirty="0"/>
              <a:t>”</a:t>
            </a:r>
            <a:r>
              <a:rPr lang="en-US" i="1" dirty="0"/>
              <a:t> </a:t>
            </a:r>
            <a:r>
              <a:rPr lang="en-US" dirty="0"/>
              <a:t>- Donald Knuth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A </a:t>
            </a:r>
            <a:r>
              <a:rPr lang="en-US" b="1" dirty="0"/>
              <a:t>programming language </a:t>
            </a:r>
            <a:r>
              <a:rPr lang="en-US" dirty="0"/>
              <a:t>is an artificial language that can be used to control the behavior of a machine, particularly a computer. Programming languages, like human languages, are defined using syntactic and semantic rules, to determine structure and meaning,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History of Programming Languages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Evolution of Programming Languages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xmlns="" id="{57B55252-0C09-4D90-8CEE-1045D7819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378974"/>
              </p:ext>
            </p:extLst>
          </p:nvPr>
        </p:nvGraphicFramePr>
        <p:xfrm>
          <a:off x="476206" y="2173062"/>
          <a:ext cx="7754112" cy="3864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572">
                  <a:extLst>
                    <a:ext uri="{9D8B030D-6E8A-4147-A177-3AD203B41FA5}">
                      <a16:colId xmlns:a16="http://schemas.microsoft.com/office/drawing/2014/main" xmlns="" val="1831261987"/>
                    </a:ext>
                  </a:extLst>
                </a:gridCol>
                <a:gridCol w="4666422">
                  <a:extLst>
                    <a:ext uri="{9D8B030D-6E8A-4147-A177-3AD203B41FA5}">
                      <a16:colId xmlns:a16="http://schemas.microsoft.com/office/drawing/2014/main" xmlns="" val="1527263605"/>
                    </a:ext>
                  </a:extLst>
                </a:gridCol>
                <a:gridCol w="2058118">
                  <a:extLst>
                    <a:ext uri="{9D8B030D-6E8A-4147-A177-3AD203B41FA5}">
                      <a16:colId xmlns:a16="http://schemas.microsoft.com/office/drawing/2014/main" xmlns="" val="2736028645"/>
                    </a:ext>
                  </a:extLst>
                </a:gridCol>
              </a:tblGrid>
              <a:tr h="283255">
                <a:tc>
                  <a:txBody>
                    <a:bodyPr/>
                    <a:lstStyle/>
                    <a:p>
                      <a:r>
                        <a:rPr lang="en-US" dirty="0"/>
                        <a:t>Epoch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Languages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81220471"/>
                  </a:ext>
                </a:extLst>
              </a:tr>
              <a:tr h="495696">
                <a:tc>
                  <a:txBody>
                    <a:bodyPr/>
                    <a:lstStyle/>
                    <a:p>
                      <a:r>
                        <a:rPr lang="en-US" dirty="0"/>
                        <a:t>1950’s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Creation of high-level languages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Assembly, Fortran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33861413"/>
                  </a:ext>
                </a:extLst>
              </a:tr>
              <a:tr h="495696">
                <a:tc>
                  <a:txBody>
                    <a:bodyPr/>
                    <a:lstStyle/>
                    <a:p>
                      <a:r>
                        <a:rPr lang="en-US" dirty="0"/>
                        <a:t>1960’s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Expansion of specialized languages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Simula</a:t>
                      </a:r>
                      <a:r>
                        <a:rPr lang="en-US" dirty="0"/>
                        <a:t>, Lisp, Cobol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34057379"/>
                  </a:ext>
                </a:extLst>
              </a:tr>
              <a:tr h="495696">
                <a:tc>
                  <a:txBody>
                    <a:bodyPr/>
                    <a:lstStyle/>
                    <a:p>
                      <a:r>
                        <a:rPr lang="en-US" dirty="0"/>
                        <a:t>1970’s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Duel between structured programming with Pascal and efficiency of C language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C, Pascal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83988383"/>
                  </a:ext>
                </a:extLst>
              </a:tr>
              <a:tr h="495696">
                <a:tc>
                  <a:txBody>
                    <a:bodyPr/>
                    <a:lstStyle/>
                    <a:p>
                      <a:r>
                        <a:rPr lang="en-US" dirty="0"/>
                        <a:t>1980’s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Experimenting other ways including objects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Smalltalk, C++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81591428"/>
                  </a:ext>
                </a:extLst>
              </a:tr>
              <a:tr h="495696">
                <a:tc>
                  <a:txBody>
                    <a:bodyPr/>
                    <a:lstStyle/>
                    <a:p>
                      <a:r>
                        <a:rPr lang="en-US" dirty="0"/>
                        <a:t>1990’s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Generalization of object-oriented programming with the performance of microcomputers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Java, Perl, Python, PHP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19991905"/>
                  </a:ext>
                </a:extLst>
              </a:tr>
              <a:tr h="283255">
                <a:tc>
                  <a:txBody>
                    <a:bodyPr/>
                    <a:lstStyle/>
                    <a:p>
                      <a:r>
                        <a:rPr lang="en-US" dirty="0"/>
                        <a:t>2000’s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Internet Programming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C#, Scala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65350491"/>
                  </a:ext>
                </a:extLst>
              </a:tr>
              <a:tr h="283255">
                <a:tc>
                  <a:txBody>
                    <a:bodyPr/>
                    <a:lstStyle/>
                    <a:p>
                      <a:r>
                        <a:rPr lang="en-US" dirty="0"/>
                        <a:t>2010’s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Concurrency and </a:t>
                      </a:r>
                      <a:r>
                        <a:rPr lang="en-US" dirty="0" err="1"/>
                        <a:t>asynchronicity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JavaScript, Go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51893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64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History of Programming Languages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Creation of Java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Java was conceived by </a:t>
            </a:r>
            <a:r>
              <a:rPr lang="en-US" b="1" dirty="0"/>
              <a:t>James Gosling</a:t>
            </a:r>
            <a:r>
              <a:rPr lang="en-US" dirty="0"/>
              <a:t>, Patrick Naughton, Chris </a:t>
            </a:r>
            <a:r>
              <a:rPr lang="en-US" dirty="0" err="1"/>
              <a:t>Warth</a:t>
            </a:r>
            <a:r>
              <a:rPr lang="en-US" dirty="0"/>
              <a:t>, Ed Frank, and Mike Sheridan at Sun Microsystems, Inc. in 1991.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It took 18 months to develop the first working version.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This language was initially called </a:t>
            </a:r>
            <a:r>
              <a:rPr lang="en-US" b="1" dirty="0"/>
              <a:t>Oak </a:t>
            </a:r>
            <a:r>
              <a:rPr lang="en-US" dirty="0"/>
              <a:t>but was renamed </a:t>
            </a:r>
            <a:r>
              <a:rPr lang="en-US" b="1" dirty="0"/>
              <a:t>Java</a:t>
            </a:r>
            <a:r>
              <a:rPr lang="en-US" dirty="0"/>
              <a:t> in 1995.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primary motivation was the need for a </a:t>
            </a:r>
            <a:r>
              <a:rPr lang="en-US" b="1" dirty="0"/>
              <a:t>platform-independent</a:t>
            </a:r>
            <a:r>
              <a:rPr lang="en-US" dirty="0"/>
              <a:t> language, not the </a:t>
            </a:r>
            <a:r>
              <a:rPr lang="en-US" b="1" dirty="0"/>
              <a:t>internet</a:t>
            </a:r>
            <a:r>
              <a:rPr lang="en-US" dirty="0"/>
              <a:t>.</a:t>
            </a:r>
            <a:endParaRPr lang="en-US" b="1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175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Importance of OOP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an Object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476206" y="2186252"/>
            <a:ext cx="77541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Objects are key to understanding object-oriented technology.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Real-world objects share two characteristics: They all have </a:t>
            </a:r>
            <a:r>
              <a:rPr lang="en-US" b="1" dirty="0"/>
              <a:t>state</a:t>
            </a:r>
            <a:r>
              <a:rPr lang="en-US" dirty="0"/>
              <a:t> and </a:t>
            </a:r>
            <a:r>
              <a:rPr lang="en-US" b="1" dirty="0"/>
              <a:t>behavior</a:t>
            </a:r>
            <a:r>
              <a:rPr lang="en-US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endParaRPr lang="en-U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algn="just"/>
            <a:endParaRPr lang="en-U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Dogs have state (name, color, breed, hungry) and behavior (barking, fetching, wagging tail)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Bicycles also have state (current gear, current pedal cadence, current speed) and behavior (changing gear, changing pedal cadence, applying brakes)</a:t>
            </a:r>
          </a:p>
        </p:txBody>
      </p:sp>
      <p:pic>
        <p:nvPicPr>
          <p:cNvPr id="9" name="Picture 8" descr="A picture containing electronics, device, clock&#10;&#10;Description automatically generated">
            <a:extLst>
              <a:ext uri="{FF2B5EF4-FFF2-40B4-BE49-F238E27FC236}">
                <a16:creationId xmlns:a16="http://schemas.microsoft.com/office/drawing/2014/main" xmlns="" id="{CA779F2A-F817-402B-B48F-A0E46A13285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504" y="2823956"/>
            <a:ext cx="2613992" cy="170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Importance of OOP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OOP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Object Oriented Programming </a:t>
            </a:r>
            <a:r>
              <a:rPr lang="en-US" dirty="0"/>
              <a:t>(OOP) is a programming methodology that helps      organize complex programs using </a:t>
            </a:r>
            <a:r>
              <a:rPr lang="en-US" b="1" dirty="0"/>
              <a:t>inheritance</a:t>
            </a:r>
            <a:r>
              <a:rPr lang="en-US" dirty="0"/>
              <a:t>, </a:t>
            </a:r>
            <a:r>
              <a:rPr lang="en-US" b="1" dirty="0"/>
              <a:t>encapsulation</a:t>
            </a:r>
            <a:r>
              <a:rPr lang="en-US" dirty="0"/>
              <a:t>, and </a:t>
            </a:r>
            <a:r>
              <a:rPr lang="en-US" b="1" dirty="0"/>
              <a:t>polymorphism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0984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Importance of OOP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OOP</a:t>
            </a:r>
            <a:endParaRPr lang="x-non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E88E776-890E-4FC2-9948-EF62CF0CF179}"/>
              </a:ext>
            </a:extLst>
          </p:cNvPr>
          <p:cNvSpPr/>
          <p:nvPr/>
        </p:nvSpPr>
        <p:spPr>
          <a:xfrm>
            <a:off x="476205" y="2337497"/>
            <a:ext cx="77541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Throughout the history of programming, the increasing complexity of programs has driven the need for better ways to manage complexity.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Object Oriented Programming (OOP) was developed as there were limitations in earlier approaches.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Process-oriented model </a:t>
            </a:r>
            <a:r>
              <a:rPr lang="en-US" dirty="0"/>
              <a:t>was one of the earlier approaches to </a:t>
            </a:r>
            <a:r>
              <a:rPr lang="en-US" b="1" dirty="0"/>
              <a:t>Object-oriented programming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To clearly understand the importance of object-oriented programming, we need to know about the process-oriented model</a:t>
            </a:r>
          </a:p>
        </p:txBody>
      </p:sp>
    </p:spTree>
    <p:extLst>
      <p:ext uri="{BB962C8B-B14F-4D97-AF65-F5344CB8AC3E}">
        <p14:creationId xmlns:p14="http://schemas.microsoft.com/office/powerpoint/2010/main" val="538611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Importance of OOP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OOP (Process-Oriented Model)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All computer programs consists of two elements: a) </a:t>
            </a:r>
            <a:r>
              <a:rPr lang="en-US" b="1" dirty="0"/>
              <a:t>code</a:t>
            </a:r>
            <a:r>
              <a:rPr lang="en-US" dirty="0"/>
              <a:t> (what is happening) b) </a:t>
            </a:r>
            <a:r>
              <a:rPr lang="en-US" b="1" dirty="0"/>
              <a:t>data</a:t>
            </a:r>
            <a:r>
              <a:rPr lang="en-US" dirty="0"/>
              <a:t> (who is being affected)</a:t>
            </a:r>
            <a:endParaRPr lang="en-US" b="1" dirty="0"/>
          </a:p>
          <a:p>
            <a:pPr algn="just"/>
            <a:endParaRPr lang="en-US" dirty="0"/>
          </a:p>
          <a:p>
            <a:pPr algn="just"/>
            <a:r>
              <a:rPr lang="en-US" u="sng" dirty="0"/>
              <a:t>Process-Oriented Model: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This approach characterizes a program as a series of linear steps (that is, code).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In this model, programs are typically organized around code. This approach can be thought of as </a:t>
            </a:r>
            <a:r>
              <a:rPr lang="en-US" b="1" i="1" dirty="0"/>
              <a:t>code acting on data</a:t>
            </a:r>
            <a:r>
              <a:rPr lang="en-US" dirty="0"/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Procedural languages such as C employ this model to considerable success.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In procedural programming, program is divided into small parts called </a:t>
            </a:r>
            <a:r>
              <a:rPr lang="en-US" b="1" dirty="0"/>
              <a:t>functions</a:t>
            </a:r>
            <a:r>
              <a:rPr lang="en-US" dirty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Procedural programming follows </a:t>
            </a:r>
            <a:r>
              <a:rPr lang="en-US" b="1" dirty="0"/>
              <a:t>top down approach</a:t>
            </a:r>
            <a:r>
              <a:rPr lang="en-US" dirty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In procedural programming, function is more important than data.</a:t>
            </a:r>
          </a:p>
        </p:txBody>
      </p:sp>
    </p:spTree>
    <p:extLst>
      <p:ext uri="{BB962C8B-B14F-4D97-AF65-F5344CB8AC3E}">
        <p14:creationId xmlns:p14="http://schemas.microsoft.com/office/powerpoint/2010/main" val="294603993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7553790A8DEC42B7A1CCD43E5A3538" ma:contentTypeVersion="0" ma:contentTypeDescription="Create a new document." ma:contentTypeScope="" ma:versionID="9f9eab2f9a24e3c00885ea011e12b0c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A1D98D5-3E47-4D6E-A0CC-5681C3C9EEC0}"/>
</file>

<file path=customXml/itemProps2.xml><?xml version="1.0" encoding="utf-8"?>
<ds:datastoreItem xmlns:ds="http://schemas.openxmlformats.org/officeDocument/2006/customXml" ds:itemID="{DFB804B9-99C9-4ABF-B91B-72145E320E55}"/>
</file>

<file path=customXml/itemProps3.xml><?xml version="1.0" encoding="utf-8"?>
<ds:datastoreItem xmlns:ds="http://schemas.openxmlformats.org/officeDocument/2006/customXml" ds:itemID="{3279D98F-4CF9-4285-BF17-7AF5D9267F8A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510</TotalTime>
  <Words>1258</Words>
  <Application>Microsoft Office PowerPoint</Application>
  <PresentationFormat>On-screen Show (4:3)</PresentationFormat>
  <Paragraphs>166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Cambria</vt:lpstr>
      <vt:lpstr>Corbel</vt:lpstr>
      <vt:lpstr>Courier</vt:lpstr>
      <vt:lpstr>Times New Roman</vt:lpstr>
      <vt:lpstr>Wingdings</vt:lpstr>
      <vt:lpstr>Spectrum</vt:lpstr>
      <vt:lpstr>Introducing Java</vt:lpstr>
      <vt:lpstr>Lecture Outline</vt:lpstr>
      <vt:lpstr>History of Programming Languages</vt:lpstr>
      <vt:lpstr>History of Programming Languages</vt:lpstr>
      <vt:lpstr>History of Programming Languages</vt:lpstr>
      <vt:lpstr>Importance of OOP</vt:lpstr>
      <vt:lpstr>Importance of OOP</vt:lpstr>
      <vt:lpstr>Importance of OOP</vt:lpstr>
      <vt:lpstr>Importance of OOP</vt:lpstr>
      <vt:lpstr>Importance of OOP</vt:lpstr>
      <vt:lpstr>Importance of OOP</vt:lpstr>
      <vt:lpstr>Importance of OOP</vt:lpstr>
      <vt:lpstr>Importance of OOP</vt:lpstr>
      <vt:lpstr>Java as OOP Language</vt:lpstr>
      <vt:lpstr>JVM Architecture</vt:lpstr>
      <vt:lpstr>JVM Architecture</vt:lpstr>
      <vt:lpstr>JVM Architecture</vt:lpstr>
      <vt:lpstr>Hello World Program</vt:lpstr>
      <vt:lpstr>Hello World Program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Learning Materials - OOP1</dc:title>
  <dc:creator>Mohaimen-Bin-Noor</dc:creator>
  <cp:lastModifiedBy>Niloy</cp:lastModifiedBy>
  <cp:revision>10</cp:revision>
  <dcterms:created xsi:type="dcterms:W3CDTF">2018-12-10T17:20:29Z</dcterms:created>
  <dcterms:modified xsi:type="dcterms:W3CDTF">2020-05-01T06:45:42Z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0x010100277553790A8DEC42B7A1CCD43E5A3538</vt:lpwstr>
  </property>
</Properties>
</file>