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433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7" y="3100481"/>
            <a:ext cx="5395535" cy="1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3E0329-5ED0-4A67-9B02-23E4DF2FD272}"/>
</file>

<file path=customXml/itemProps2.xml><?xml version="1.0" encoding="utf-8"?>
<ds:datastoreItem xmlns:ds="http://schemas.openxmlformats.org/officeDocument/2006/customXml" ds:itemID="{0FB6579F-C92A-479E-A17C-51CCA3074EFA}"/>
</file>

<file path=customXml/itemProps3.xml><?xml version="1.0" encoding="utf-8"?>
<ds:datastoreItem xmlns:ds="http://schemas.openxmlformats.org/officeDocument/2006/customXml" ds:itemID="{D7039087-1A13-4DFE-9FA7-F38DE8F68CE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537</TotalTime>
  <Words>262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Mir Md kawsur</cp:lastModifiedBy>
  <cp:revision>9</cp:revision>
  <dcterms:created xsi:type="dcterms:W3CDTF">2018-12-10T17:20:29Z</dcterms:created>
  <dcterms:modified xsi:type="dcterms:W3CDTF">2020-04-29T09:36:51Z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