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16647-EAD5-46BC-A37A-54346044637B}"/>
</file>

<file path=customXml/itemProps2.xml><?xml version="1.0" encoding="utf-8"?>
<ds:datastoreItem xmlns:ds="http://schemas.openxmlformats.org/officeDocument/2006/customXml" ds:itemID="{E88E0D75-1104-4DAD-A088-FB5A6FC90F56}"/>
</file>

<file path=customXml/itemProps3.xml><?xml version="1.0" encoding="utf-8"?>
<ds:datastoreItem xmlns:ds="http://schemas.openxmlformats.org/officeDocument/2006/customXml" ds:itemID="{5E6A12F6-783D-433C-9C5F-7038C548C85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815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2020-04-30T09:57:00Z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