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4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4E060-3067-AC4E-E0B6-4F13153EA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88D9D8-8C28-DBFE-FCD1-9110EC3B2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D2241-42A7-1251-7476-53BBE040C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D0E9-6217-417D-8392-CEC833522B9E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3E457-F43B-7091-5A7C-6754B197D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3EDC0-CEF9-00B7-C8AE-9C86E1944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1A9F-7542-476F-B30E-50B6ED202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93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657D7-CEC7-CA5F-199F-D66C7E07C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B3D87A-1540-9BD0-BBEE-4AC6448AB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A0D3F-B7F5-DA00-AEBD-3DC668F40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D0E9-6217-417D-8392-CEC833522B9E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6543C-6AB1-98E1-F094-45BAFB7E1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A422C-7C8F-AE53-7E87-F13410F64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1A9F-7542-476F-B30E-50B6ED202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65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2F6820-84AF-4927-6A45-9D9828856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A1447-8C59-1F01-2289-A2F0AFD4F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F4D90-B09A-338C-B14F-B17275E70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D0E9-6217-417D-8392-CEC833522B9E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DE3A2-BDA4-72CD-255C-C57BB923E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1089B-FB15-8C28-92F0-C4ACC16BA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1A9F-7542-476F-B30E-50B6ED202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4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8DF99-36D4-BFE3-FD69-F6F4EAFD7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F8D72-8827-8295-2A1D-B3F378986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EF4A3-85A8-EB6A-A8B2-7BA60425E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D0E9-6217-417D-8392-CEC833522B9E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8C757-1593-CE48-25D3-F1A1B56D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E9D75-7A89-88C2-E640-2786430B0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1A9F-7542-476F-B30E-50B6ED202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58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F1FE3-F84F-286F-E973-053F99C3A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F4F58-63F4-ED7E-A34E-AEAC06B6F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46BF4-5062-CD74-5FFE-B1057B569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D0E9-6217-417D-8392-CEC833522B9E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C42EC-E29C-1B58-7EB9-D6DB484E4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BEAA7-64AB-6C18-7468-2AC5A6FEC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1A9F-7542-476F-B30E-50B6ED202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8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2DA41-99FE-762F-39D4-DA728488E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B20E7-771E-0E29-60B5-2A3192F0C1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7626CD-E253-4C61-8EB0-914E093FD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7AA58-D28F-02BB-3C2D-E6CAC1F7A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D0E9-6217-417D-8392-CEC833522B9E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E031F-42F1-AA9B-1E79-B376D3D30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13A85-620E-5903-8AB2-CA2AFD25E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1A9F-7542-476F-B30E-50B6ED202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50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DED70-2556-812F-1AC6-596D789D3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13240-9095-B6EC-447F-6C59544BB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A4089F-F4D8-14A2-5FDF-C10EEC78C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796DDF-BCA0-4A58-7A28-77DEAEDA8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CEC40F-7213-E328-F8F3-7244591F8B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3E4F05-1D7F-AF77-232D-E3BDD0505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D0E9-6217-417D-8392-CEC833522B9E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8BC32-0F74-113F-F46E-2B4F9EA13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BFD2B4-7DFB-7D55-0EF4-1A24066A1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1A9F-7542-476F-B30E-50B6ED202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40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414A0-A220-48B2-F2B6-69C23530A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4C8C7B-36DB-BE99-A35E-0AA42E64E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D0E9-6217-417D-8392-CEC833522B9E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E45D2D-321A-7514-BF06-23D3B0851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DDB3F-70E4-185E-CFCB-F562CA808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1A9F-7542-476F-B30E-50B6ED202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47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F6B816-5223-E9F8-34CB-8F0E6E7C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D0E9-6217-417D-8392-CEC833522B9E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F4987D-2C9E-79C8-6C7B-59142E0A9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0644F4-E906-85D4-5FA8-B55D5C4EA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1A9F-7542-476F-B30E-50B6ED202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01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8B05D-D291-485F-738D-CCC8D3F49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1F5E8-ACDD-BE8B-99D8-5838CEC8F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CA89EB-FBE0-8140-F122-9989AFA46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29F22-D19F-3929-2CB9-557E89880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D0E9-6217-417D-8392-CEC833522B9E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E6BEF-CDCD-EEB5-4EF1-F34885B8D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17B04-4736-D6E0-9343-582D9080D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1A9F-7542-476F-B30E-50B6ED202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8E806-37D0-585A-A1BC-383F820F0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1E696A-4320-FB08-06A4-C3D5FECB1A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2912E-29CA-8BFA-927A-99EF5F77A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B46A2-962E-7A98-7AB8-61ED1E878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2D0E9-6217-417D-8392-CEC833522B9E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EABBE-CC58-2F35-4BAA-3C89EF278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D2136-4429-C933-3E45-286656994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1A9F-7542-476F-B30E-50B6ED202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2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B3BE71-E839-3D0A-92DC-1A99CE58E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D989D-DD3E-17C5-C8A4-CB69C1587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5E628-DB20-6547-AC77-111E54F30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2D0E9-6217-417D-8392-CEC833522B9E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A1B10-B544-A615-8245-65AB451999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B1ED5-923E-35C8-C4E9-2DAF88F2D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01A9F-7542-476F-B30E-50B6ED202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5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6B5B8A1-F032-60A0-4DA4-11E1B7E673C7}"/>
              </a:ext>
            </a:extLst>
          </p:cNvPr>
          <p:cNvSpPr/>
          <p:nvPr/>
        </p:nvSpPr>
        <p:spPr>
          <a:xfrm>
            <a:off x="602566" y="239151"/>
            <a:ext cx="10986868" cy="645707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2821A23-AD34-3725-2F3C-173BBD35CD49}"/>
              </a:ext>
            </a:extLst>
          </p:cNvPr>
          <p:cNvSpPr/>
          <p:nvPr/>
        </p:nvSpPr>
        <p:spPr>
          <a:xfrm>
            <a:off x="801858" y="239151"/>
            <a:ext cx="10607040" cy="645707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24F25E8A-A22F-8A2F-F7CC-B62CB1769761}"/>
              </a:ext>
            </a:extLst>
          </p:cNvPr>
          <p:cNvSpPr txBox="1"/>
          <p:nvPr/>
        </p:nvSpPr>
        <p:spPr>
          <a:xfrm>
            <a:off x="2153663" y="1344233"/>
            <a:ext cx="7953517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4000" b="1" dirty="0">
                <a:latin typeface="Century Gothic"/>
                <a:cs typeface="Century Gothic"/>
              </a:rPr>
              <a:t>Python Django-Machine Learning Project</a:t>
            </a:r>
            <a:endParaRPr lang="en-GB" sz="1200" dirty="0">
              <a:latin typeface="Century Gothic"/>
              <a:cs typeface="Century Gothic"/>
            </a:endParaRPr>
          </a:p>
        </p:txBody>
      </p:sp>
      <p:sp>
        <p:nvSpPr>
          <p:cNvPr id="6" name="object 16">
            <a:extLst>
              <a:ext uri="{FF2B5EF4-FFF2-40B4-BE49-F238E27FC236}">
                <a16:creationId xmlns:a16="http://schemas.microsoft.com/office/drawing/2014/main" id="{B09A3F46-70BB-4B21-8998-144FBE7B3AE4}"/>
              </a:ext>
            </a:extLst>
          </p:cNvPr>
          <p:cNvSpPr txBox="1"/>
          <p:nvPr/>
        </p:nvSpPr>
        <p:spPr>
          <a:xfrm>
            <a:off x="3620637" y="5953330"/>
            <a:ext cx="36019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AU" spc="-10" dirty="0">
                <a:latin typeface="Century Gothic"/>
                <a:cs typeface="Century Gothic"/>
              </a:rPr>
              <a:t>30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lang="en-GB" spc="-10" dirty="0">
                <a:latin typeface="Century Gothic"/>
                <a:cs typeface="Century Gothic"/>
              </a:rPr>
              <a:t>Jan</a:t>
            </a:r>
            <a:r>
              <a:rPr sz="1800" spc="-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202</a:t>
            </a:r>
            <a:r>
              <a:rPr lang="en-US" sz="1800" dirty="0">
                <a:latin typeface="Century Gothic"/>
                <a:cs typeface="Century Gothic"/>
              </a:rPr>
              <a:t>5</a:t>
            </a:r>
            <a:r>
              <a:rPr sz="1800" dirty="0">
                <a:latin typeface="Century Gothic"/>
                <a:cs typeface="Century Gothic"/>
              </a:rPr>
              <a:t>,</a:t>
            </a:r>
            <a:r>
              <a:rPr sz="1800" spc="5" dirty="0">
                <a:latin typeface="Century Gothic"/>
                <a:cs typeface="Century Gothic"/>
              </a:rPr>
              <a:t> </a:t>
            </a:r>
            <a:r>
              <a:rPr lang="en-AU" sz="1800" spc="-10" dirty="0">
                <a:latin typeface="Century Gothic"/>
                <a:cs typeface="Century Gothic"/>
              </a:rPr>
              <a:t>MBSTU, Tangail</a:t>
            </a:r>
            <a:endParaRPr sz="1800" dirty="0">
              <a:latin typeface="Century Gothic"/>
              <a:cs typeface="Century Gothic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37EC32D-1D53-AA84-439E-766A7FDCE020}"/>
              </a:ext>
            </a:extLst>
          </p:cNvPr>
          <p:cNvCxnSpPr>
            <a:cxnSpLocks/>
          </p:cNvCxnSpPr>
          <p:nvPr/>
        </p:nvCxnSpPr>
        <p:spPr>
          <a:xfrm>
            <a:off x="2586000" y="441636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7239CBA-40B7-5BC4-B632-45FD29C77912}"/>
              </a:ext>
            </a:extLst>
          </p:cNvPr>
          <p:cNvCxnSpPr>
            <a:cxnSpLocks/>
          </p:cNvCxnSpPr>
          <p:nvPr/>
        </p:nvCxnSpPr>
        <p:spPr>
          <a:xfrm>
            <a:off x="2586000" y="1191542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43087B8-1FA4-0560-FCAC-E229D9CFE5B0}"/>
              </a:ext>
            </a:extLst>
          </p:cNvPr>
          <p:cNvSpPr txBox="1"/>
          <p:nvPr/>
        </p:nvSpPr>
        <p:spPr>
          <a:xfrm>
            <a:off x="4378722" y="2752184"/>
            <a:ext cx="31957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dirty="0"/>
              <a:t>Munmun Islam Mitu </a:t>
            </a:r>
          </a:p>
          <a:p>
            <a:pPr algn="ctr"/>
            <a:r>
              <a:rPr lang="en-AU" sz="2000" dirty="0"/>
              <a:t>Email: it19007@mbstu.ac.bd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1A0118-0025-4E91-66E4-C28F5CB61C87}"/>
              </a:ext>
            </a:extLst>
          </p:cNvPr>
          <p:cNvSpPr txBox="1"/>
          <p:nvPr/>
        </p:nvSpPr>
        <p:spPr>
          <a:xfrm>
            <a:off x="4627604" y="3478666"/>
            <a:ext cx="2697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Dept. of ICT, MBSTU, Tangail-1902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7B60D6A-0F37-18D9-77E0-57A571B54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391" y="4829161"/>
            <a:ext cx="5924469" cy="1099226"/>
          </a:xfrm>
          <a:prstGeom prst="rect">
            <a:avLst/>
          </a:prstGeom>
        </p:spPr>
      </p:pic>
      <p:sp>
        <p:nvSpPr>
          <p:cNvPr id="13" name="object 8">
            <a:extLst>
              <a:ext uri="{FF2B5EF4-FFF2-40B4-BE49-F238E27FC236}">
                <a16:creationId xmlns:a16="http://schemas.microsoft.com/office/drawing/2014/main" id="{A56668D4-BF59-2933-5084-A28FEABD9409}"/>
              </a:ext>
            </a:extLst>
          </p:cNvPr>
          <p:cNvSpPr txBox="1"/>
          <p:nvPr/>
        </p:nvSpPr>
        <p:spPr>
          <a:xfrm>
            <a:off x="1999836" y="648880"/>
            <a:ext cx="795351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2400" b="1" dirty="0">
                <a:solidFill>
                  <a:srgbClr val="0070C0"/>
                </a:solidFill>
                <a:latin typeface="Century Gothic"/>
                <a:cs typeface="Century Gothic"/>
              </a:rPr>
              <a:t>EDGE ICT</a:t>
            </a:r>
            <a:endParaRPr lang="en-GB" sz="900" dirty="0">
              <a:solidFill>
                <a:srgbClr val="0070C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734692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2F252A-0794-7C07-2305-40C78F310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9D8D46-C006-4C0F-79EF-316743E393FA}"/>
              </a:ext>
            </a:extLst>
          </p:cNvPr>
          <p:cNvSpPr/>
          <p:nvPr/>
        </p:nvSpPr>
        <p:spPr>
          <a:xfrm>
            <a:off x="1763150" y="2082018"/>
            <a:ext cx="8665699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080709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24C446F-62AB-6A1B-79AA-FF52EA3D2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36" y="1659197"/>
            <a:ext cx="10320997" cy="458627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FFFDF75-FDDA-C500-FB7C-D03A275549B3}"/>
              </a:ext>
            </a:extLst>
          </p:cNvPr>
          <p:cNvCxnSpPr>
            <a:cxnSpLocks/>
          </p:cNvCxnSpPr>
          <p:nvPr/>
        </p:nvCxnSpPr>
        <p:spPr>
          <a:xfrm>
            <a:off x="2586000" y="441636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916AEAC-3111-EB52-B560-A3DA2AB82600}"/>
              </a:ext>
            </a:extLst>
          </p:cNvPr>
          <p:cNvCxnSpPr>
            <a:cxnSpLocks/>
          </p:cNvCxnSpPr>
          <p:nvPr/>
        </p:nvCxnSpPr>
        <p:spPr>
          <a:xfrm>
            <a:off x="2586000" y="1191542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bject 8">
            <a:extLst>
              <a:ext uri="{FF2B5EF4-FFF2-40B4-BE49-F238E27FC236}">
                <a16:creationId xmlns:a16="http://schemas.microsoft.com/office/drawing/2014/main" id="{83C68946-4D14-64C5-6342-B14E763DB45A}"/>
              </a:ext>
            </a:extLst>
          </p:cNvPr>
          <p:cNvSpPr txBox="1"/>
          <p:nvPr/>
        </p:nvSpPr>
        <p:spPr>
          <a:xfrm>
            <a:off x="1999836" y="648880"/>
            <a:ext cx="795351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2400" b="1" dirty="0">
                <a:solidFill>
                  <a:srgbClr val="0070C0"/>
                </a:solidFill>
                <a:latin typeface="Century Gothic"/>
                <a:cs typeface="Century Gothic"/>
              </a:rPr>
              <a:t>HOME PAGE</a:t>
            </a:r>
            <a:endParaRPr lang="en-GB" sz="900" dirty="0">
              <a:solidFill>
                <a:srgbClr val="0070C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05641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D3765-B601-FEF9-9DD8-DE0E3792C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CE48222-7EAA-6E28-86EA-D10465BAC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1620163"/>
            <a:ext cx="10378508" cy="4611826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810822-7E75-AF2C-1249-498B881D0894}"/>
              </a:ext>
            </a:extLst>
          </p:cNvPr>
          <p:cNvCxnSpPr>
            <a:cxnSpLocks/>
          </p:cNvCxnSpPr>
          <p:nvPr/>
        </p:nvCxnSpPr>
        <p:spPr>
          <a:xfrm>
            <a:off x="2586000" y="441636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43CD53-BF06-B408-0F65-3D0C1F12BECB}"/>
              </a:ext>
            </a:extLst>
          </p:cNvPr>
          <p:cNvCxnSpPr>
            <a:cxnSpLocks/>
          </p:cNvCxnSpPr>
          <p:nvPr/>
        </p:nvCxnSpPr>
        <p:spPr>
          <a:xfrm>
            <a:off x="2586000" y="1191542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ject 8">
            <a:extLst>
              <a:ext uri="{FF2B5EF4-FFF2-40B4-BE49-F238E27FC236}">
                <a16:creationId xmlns:a16="http://schemas.microsoft.com/office/drawing/2014/main" id="{270C9E4D-21CD-2314-F2F7-BF0EAEBEFA86}"/>
              </a:ext>
            </a:extLst>
          </p:cNvPr>
          <p:cNvSpPr txBox="1"/>
          <p:nvPr/>
        </p:nvSpPr>
        <p:spPr>
          <a:xfrm>
            <a:off x="1999836" y="648880"/>
            <a:ext cx="795351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2400" b="1" dirty="0">
                <a:solidFill>
                  <a:srgbClr val="0070C0"/>
                </a:solidFill>
                <a:latin typeface="Century Gothic"/>
                <a:cs typeface="Century Gothic"/>
              </a:rPr>
              <a:t>LOGIN PAGE</a:t>
            </a:r>
            <a:endParaRPr lang="en-GB" sz="900" dirty="0">
              <a:solidFill>
                <a:srgbClr val="0070C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29406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5CA7D-FFCA-B526-F4BA-62E87C48C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91C18209-485C-E995-760D-EB411F766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71" y="1454945"/>
            <a:ext cx="10339754" cy="4847381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E8DE86C-BAD9-DB61-ABD0-B7E4EEC3E587}"/>
              </a:ext>
            </a:extLst>
          </p:cNvPr>
          <p:cNvCxnSpPr>
            <a:cxnSpLocks/>
          </p:cNvCxnSpPr>
          <p:nvPr/>
        </p:nvCxnSpPr>
        <p:spPr>
          <a:xfrm>
            <a:off x="2586000" y="441636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469A673-1319-CDE7-A3C3-DA71D6FAF6E9}"/>
              </a:ext>
            </a:extLst>
          </p:cNvPr>
          <p:cNvCxnSpPr>
            <a:cxnSpLocks/>
          </p:cNvCxnSpPr>
          <p:nvPr/>
        </p:nvCxnSpPr>
        <p:spPr>
          <a:xfrm>
            <a:off x="2586000" y="1191542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bject 8">
            <a:extLst>
              <a:ext uri="{FF2B5EF4-FFF2-40B4-BE49-F238E27FC236}">
                <a16:creationId xmlns:a16="http://schemas.microsoft.com/office/drawing/2014/main" id="{DB05DE89-557A-620C-0286-84228A85AC42}"/>
              </a:ext>
            </a:extLst>
          </p:cNvPr>
          <p:cNvSpPr txBox="1"/>
          <p:nvPr/>
        </p:nvSpPr>
        <p:spPr>
          <a:xfrm>
            <a:off x="1999836" y="648880"/>
            <a:ext cx="795351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2400" b="1" dirty="0">
                <a:solidFill>
                  <a:srgbClr val="0070C0"/>
                </a:solidFill>
                <a:latin typeface="Century Gothic"/>
                <a:cs typeface="Century Gothic"/>
              </a:rPr>
              <a:t>REGISTRATION PAGE</a:t>
            </a:r>
            <a:endParaRPr lang="en-GB" sz="900" dirty="0">
              <a:solidFill>
                <a:srgbClr val="0070C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64678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5CEC0-2360-6128-1286-87D5552AC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F70149-906C-BDBF-6F95-B903492F0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38" y="1523925"/>
            <a:ext cx="10372523" cy="4609167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3072D84-1E71-525D-D886-6F5D035C19FF}"/>
              </a:ext>
            </a:extLst>
          </p:cNvPr>
          <p:cNvCxnSpPr>
            <a:cxnSpLocks/>
          </p:cNvCxnSpPr>
          <p:nvPr/>
        </p:nvCxnSpPr>
        <p:spPr>
          <a:xfrm>
            <a:off x="2586000" y="441636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47491DD-957F-FC88-6943-6F7996C596E2}"/>
              </a:ext>
            </a:extLst>
          </p:cNvPr>
          <p:cNvCxnSpPr>
            <a:cxnSpLocks/>
          </p:cNvCxnSpPr>
          <p:nvPr/>
        </p:nvCxnSpPr>
        <p:spPr>
          <a:xfrm>
            <a:off x="2586000" y="1191542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bject 8">
            <a:extLst>
              <a:ext uri="{FF2B5EF4-FFF2-40B4-BE49-F238E27FC236}">
                <a16:creationId xmlns:a16="http://schemas.microsoft.com/office/drawing/2014/main" id="{4905DF45-B5F3-42BD-B35B-DA40910D1F08}"/>
              </a:ext>
            </a:extLst>
          </p:cNvPr>
          <p:cNvSpPr txBox="1"/>
          <p:nvPr/>
        </p:nvSpPr>
        <p:spPr>
          <a:xfrm>
            <a:off x="1999836" y="648880"/>
            <a:ext cx="795351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2400" b="1" dirty="0">
                <a:solidFill>
                  <a:srgbClr val="0070C0"/>
                </a:solidFill>
                <a:latin typeface="Century Gothic"/>
                <a:cs typeface="Century Gothic"/>
              </a:rPr>
              <a:t>Building Machine Learning Model</a:t>
            </a:r>
            <a:endParaRPr lang="en-GB" sz="900" dirty="0">
              <a:solidFill>
                <a:srgbClr val="0070C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09571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F4FAFE-2646-EFCF-F43F-D81C5A87A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33" y="1406769"/>
            <a:ext cx="10367890" cy="4811151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4DD22F8-8003-6EBF-F2D4-B315AD92D597}"/>
              </a:ext>
            </a:extLst>
          </p:cNvPr>
          <p:cNvCxnSpPr>
            <a:cxnSpLocks/>
          </p:cNvCxnSpPr>
          <p:nvPr/>
        </p:nvCxnSpPr>
        <p:spPr>
          <a:xfrm>
            <a:off x="2586000" y="441636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6BD19C-52CD-40CA-3235-AE8A2A372E81}"/>
              </a:ext>
            </a:extLst>
          </p:cNvPr>
          <p:cNvCxnSpPr>
            <a:cxnSpLocks/>
          </p:cNvCxnSpPr>
          <p:nvPr/>
        </p:nvCxnSpPr>
        <p:spPr>
          <a:xfrm>
            <a:off x="2586000" y="1191542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bject 8">
            <a:extLst>
              <a:ext uri="{FF2B5EF4-FFF2-40B4-BE49-F238E27FC236}">
                <a16:creationId xmlns:a16="http://schemas.microsoft.com/office/drawing/2014/main" id="{30100A65-B046-A58F-B3C6-0357778618FC}"/>
              </a:ext>
            </a:extLst>
          </p:cNvPr>
          <p:cNvSpPr txBox="1"/>
          <p:nvPr/>
        </p:nvSpPr>
        <p:spPr>
          <a:xfrm>
            <a:off x="1999836" y="648880"/>
            <a:ext cx="795351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2400" b="1" dirty="0">
                <a:solidFill>
                  <a:srgbClr val="0070C0"/>
                </a:solidFill>
                <a:latin typeface="Century Gothic"/>
                <a:cs typeface="Century Gothic"/>
              </a:rPr>
              <a:t>Upload DATASET</a:t>
            </a:r>
            <a:endParaRPr lang="en-GB" sz="900" dirty="0">
              <a:solidFill>
                <a:srgbClr val="0070C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33519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BD5C6-60CA-68AC-96A8-9352AAB69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8879AB-6C0F-0982-3807-017A9ADC9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31" y="1526601"/>
            <a:ext cx="10399938" cy="4733524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4A05251-3358-D204-3649-4EF9042A8207}"/>
              </a:ext>
            </a:extLst>
          </p:cNvPr>
          <p:cNvCxnSpPr>
            <a:cxnSpLocks/>
          </p:cNvCxnSpPr>
          <p:nvPr/>
        </p:nvCxnSpPr>
        <p:spPr>
          <a:xfrm>
            <a:off x="2586000" y="441636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AB17A7-0953-541B-356C-67B85835B123}"/>
              </a:ext>
            </a:extLst>
          </p:cNvPr>
          <p:cNvCxnSpPr>
            <a:cxnSpLocks/>
          </p:cNvCxnSpPr>
          <p:nvPr/>
        </p:nvCxnSpPr>
        <p:spPr>
          <a:xfrm>
            <a:off x="2586000" y="1191542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bject 8">
            <a:extLst>
              <a:ext uri="{FF2B5EF4-FFF2-40B4-BE49-F238E27FC236}">
                <a16:creationId xmlns:a16="http://schemas.microsoft.com/office/drawing/2014/main" id="{01172101-6ECF-FA63-BDC9-56E9DB4D7C21}"/>
              </a:ext>
            </a:extLst>
          </p:cNvPr>
          <p:cNvSpPr txBox="1"/>
          <p:nvPr/>
        </p:nvSpPr>
        <p:spPr>
          <a:xfrm>
            <a:off x="1999836" y="648880"/>
            <a:ext cx="795351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2400" b="1" dirty="0">
                <a:solidFill>
                  <a:srgbClr val="0070C0"/>
                </a:solidFill>
                <a:latin typeface="Century Gothic"/>
                <a:cs typeface="Century Gothic"/>
              </a:rPr>
              <a:t>MODEL PERFORMANCE</a:t>
            </a:r>
            <a:endParaRPr lang="en-GB" sz="900" dirty="0">
              <a:solidFill>
                <a:srgbClr val="0070C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14715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91C19-565C-FA7C-30F6-3012A3AE85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780314C-FB99-0E60-F9E9-D63EF011C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49" y="1370027"/>
            <a:ext cx="10701101" cy="4906258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EEA2A69-6F97-BD58-1121-1C1236110BC5}"/>
              </a:ext>
            </a:extLst>
          </p:cNvPr>
          <p:cNvCxnSpPr>
            <a:cxnSpLocks/>
          </p:cNvCxnSpPr>
          <p:nvPr/>
        </p:nvCxnSpPr>
        <p:spPr>
          <a:xfrm>
            <a:off x="2586000" y="441636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76E21B5-0ADA-92A3-DA27-CA65D1C211E4}"/>
              </a:ext>
            </a:extLst>
          </p:cNvPr>
          <p:cNvCxnSpPr>
            <a:cxnSpLocks/>
          </p:cNvCxnSpPr>
          <p:nvPr/>
        </p:nvCxnSpPr>
        <p:spPr>
          <a:xfrm>
            <a:off x="2586000" y="1191542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bject 8">
            <a:extLst>
              <a:ext uri="{FF2B5EF4-FFF2-40B4-BE49-F238E27FC236}">
                <a16:creationId xmlns:a16="http://schemas.microsoft.com/office/drawing/2014/main" id="{9354E157-A50B-BA56-3EAA-A14A613246EE}"/>
              </a:ext>
            </a:extLst>
          </p:cNvPr>
          <p:cNvSpPr txBox="1"/>
          <p:nvPr/>
        </p:nvSpPr>
        <p:spPr>
          <a:xfrm>
            <a:off x="1999836" y="648880"/>
            <a:ext cx="795351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2400" b="1" dirty="0">
                <a:solidFill>
                  <a:srgbClr val="0070C0"/>
                </a:solidFill>
                <a:latin typeface="Century Gothic"/>
                <a:cs typeface="Century Gothic"/>
              </a:rPr>
              <a:t>PREDICTION</a:t>
            </a:r>
            <a:endParaRPr lang="en-GB" sz="900" dirty="0">
              <a:solidFill>
                <a:srgbClr val="0070C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691709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F2CD5B-15D5-37CC-99AE-41817778C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1BE365B0-8872-E94F-7AC4-03B628BBB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049" y="1320402"/>
            <a:ext cx="9631901" cy="5100887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FA88F68-C64D-8C1F-B0F5-E51245A27999}"/>
              </a:ext>
            </a:extLst>
          </p:cNvPr>
          <p:cNvCxnSpPr>
            <a:cxnSpLocks/>
          </p:cNvCxnSpPr>
          <p:nvPr/>
        </p:nvCxnSpPr>
        <p:spPr>
          <a:xfrm>
            <a:off x="2586000" y="441636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D7FBAE2-8587-2305-8174-1C7C1ACF71B2}"/>
              </a:ext>
            </a:extLst>
          </p:cNvPr>
          <p:cNvCxnSpPr>
            <a:cxnSpLocks/>
          </p:cNvCxnSpPr>
          <p:nvPr/>
        </p:nvCxnSpPr>
        <p:spPr>
          <a:xfrm>
            <a:off x="2586000" y="1191542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bject 8">
            <a:extLst>
              <a:ext uri="{FF2B5EF4-FFF2-40B4-BE49-F238E27FC236}">
                <a16:creationId xmlns:a16="http://schemas.microsoft.com/office/drawing/2014/main" id="{0695164A-7125-4E69-B73A-3241B26C0803}"/>
              </a:ext>
            </a:extLst>
          </p:cNvPr>
          <p:cNvSpPr txBox="1"/>
          <p:nvPr/>
        </p:nvSpPr>
        <p:spPr>
          <a:xfrm>
            <a:off x="1999836" y="648880"/>
            <a:ext cx="795351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2400" b="1" dirty="0">
                <a:solidFill>
                  <a:srgbClr val="0070C0"/>
                </a:solidFill>
                <a:latin typeface="Century Gothic"/>
                <a:cs typeface="Century Gothic"/>
              </a:rPr>
              <a:t>RESULT </a:t>
            </a:r>
            <a:endParaRPr lang="en-GB" sz="900" dirty="0">
              <a:solidFill>
                <a:srgbClr val="0070C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559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51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Jebun Nahar Juthy</dc:creator>
  <cp:lastModifiedBy>Jebun Nahar Juthy</cp:lastModifiedBy>
  <cp:revision>10</cp:revision>
  <dcterms:created xsi:type="dcterms:W3CDTF">2025-01-29T15:38:17Z</dcterms:created>
  <dcterms:modified xsi:type="dcterms:W3CDTF">2025-01-30T08:53:59Z</dcterms:modified>
</cp:coreProperties>
</file>