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xboroughCF" charset="1" panose="00000500000000000000"/>
      <p:regular r:id="rId16"/>
    </p:embeddedFont>
    <p:embeddedFont>
      <p:font typeface="RoxboroughCF Bold" charset="1" panose="00000800000000000000"/>
      <p:regular r:id="rId17"/>
    </p:embeddedFont>
    <p:embeddedFont>
      <p:font typeface="Comic Sans Bold" charset="1" panose="03000902030302020204"/>
      <p:regular r:id="rId18"/>
    </p:embeddedFont>
    <p:embeddedFont>
      <p:font typeface="Comic Sans" charset="1" panose="03000702030302020204"/>
      <p:regular r:id="rId19"/>
    </p:embeddedFont>
    <p:embeddedFont>
      <p:font typeface="Montserrat Bold" charset="1" panose="00000800000000000000"/>
      <p:regular r:id="rId20"/>
    </p:embeddedFont>
    <p:embeddedFont>
      <p:font typeface="Montserrat" charset="1" panose="00000500000000000000"/>
      <p:regular r:id="rId21"/>
    </p:embeddedFont>
    <p:embeddedFont>
      <p:font typeface="Lilita One" charset="1" panose="02000000000000000000"/>
      <p:regular r:id="rId22"/>
    </p:embeddedFont>
    <p:embeddedFont>
      <p:font typeface="Anaktoria" charset="1" panose="02020602090805090A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1335318" y="1332335"/>
            <a:ext cx="2709654" cy="270965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8EB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2001968"/>
            <a:ext cx="11114072" cy="156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spc="-18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TEAM MEMBERS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6644" y="4175339"/>
            <a:ext cx="4858592" cy="54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b="true" sz="3154" spc="-63">
                <a:solidFill>
                  <a:srgbClr val="BC42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UNAYES AHMED KHAN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3535" y="4175339"/>
            <a:ext cx="4858592" cy="54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b="true" sz="3154" spc="-63">
                <a:solidFill>
                  <a:srgbClr val="BC42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IBNUL MANSIB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22764" y="4175339"/>
            <a:ext cx="4858592" cy="54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b="true" sz="3154" spc="-63">
                <a:solidFill>
                  <a:srgbClr val="BC42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AZIZUL HOQUE MUNNA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1575" y="4853010"/>
            <a:ext cx="2254840" cy="4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  <a:spcBef>
                <a:spcPct val="0"/>
              </a:spcBef>
            </a:pPr>
            <a:r>
              <a:rPr lang="en-US" b="true" sz="2908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2020331009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7722" y="4852008"/>
            <a:ext cx="2255341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  <a:spcBef>
                <a:spcPct val="0"/>
              </a:spcBef>
            </a:pPr>
            <a:r>
              <a:rPr lang="en-US" b="true" sz="291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2020331061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42772" y="4875657"/>
            <a:ext cx="2255341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  <a:spcBef>
                <a:spcPct val="0"/>
              </a:spcBef>
            </a:pPr>
            <a:r>
              <a:rPr lang="en-US" b="true" sz="291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2020331107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65039" y="1802342"/>
            <a:ext cx="2879933" cy="203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Team no</a:t>
            </a:r>
          </a:p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sz="72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28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775195"/>
            <a:ext cx="6963018" cy="6963018"/>
          </a:xfrm>
          <a:custGeom>
            <a:avLst/>
            <a:gdLst/>
            <a:ahLst/>
            <a:cxnLst/>
            <a:rect r="r" b="b" t="t" l="l"/>
            <a:pathLst>
              <a:path h="6963018" w="6963018">
                <a:moveTo>
                  <a:pt x="0" y="0"/>
                </a:moveTo>
                <a:lnTo>
                  <a:pt x="6963018" y="0"/>
                </a:lnTo>
                <a:lnTo>
                  <a:pt x="6963018" y="6963018"/>
                </a:lnTo>
                <a:lnTo>
                  <a:pt x="0" y="6963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332710" y="5988591"/>
            <a:ext cx="2017112" cy="201711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423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76249" y="4325494"/>
            <a:ext cx="1443401" cy="14434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8EB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93650" y="2792430"/>
            <a:ext cx="1313368" cy="13133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CB4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610104" y="2510474"/>
            <a:ext cx="4840230" cy="5492460"/>
          </a:xfrm>
          <a:custGeom>
            <a:avLst/>
            <a:gdLst/>
            <a:ahLst/>
            <a:cxnLst/>
            <a:rect r="r" b="b" t="t" l="l"/>
            <a:pathLst>
              <a:path h="5492460" w="4840230">
                <a:moveTo>
                  <a:pt x="0" y="0"/>
                </a:moveTo>
                <a:lnTo>
                  <a:pt x="4840230" y="0"/>
                </a:lnTo>
                <a:lnTo>
                  <a:pt x="4840230" y="5492460"/>
                </a:lnTo>
                <a:lnTo>
                  <a:pt x="0" y="5492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87093" y="3230637"/>
            <a:ext cx="6910151" cy="410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08"/>
              </a:lnSpc>
            </a:pPr>
            <a:r>
              <a:rPr lang="en-US" sz="15651">
                <a:solidFill>
                  <a:srgbClr val="000000"/>
                </a:solidFill>
                <a:latin typeface="Anaktoria"/>
                <a:ea typeface="Anaktoria"/>
                <a:cs typeface="Anaktoria"/>
                <a:sym typeface="Anaktoria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E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887061" y="-1043018"/>
            <a:ext cx="9762311" cy="9762311"/>
            <a:chOff x="0" y="0"/>
            <a:chExt cx="13016414" cy="130164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16414" cy="13016414"/>
            </a:xfrm>
            <a:custGeom>
              <a:avLst/>
              <a:gdLst/>
              <a:ahLst/>
              <a:cxnLst/>
              <a:rect r="r" b="b" t="t" l="l"/>
              <a:pathLst>
                <a:path h="13016414" w="13016414">
                  <a:moveTo>
                    <a:pt x="0" y="0"/>
                  </a:moveTo>
                  <a:lnTo>
                    <a:pt x="13016414" y="0"/>
                  </a:lnTo>
                  <a:lnTo>
                    <a:pt x="13016414" y="13016414"/>
                  </a:lnTo>
                  <a:lnTo>
                    <a:pt x="0" y="1301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621900" y="621924"/>
              <a:ext cx="11772614" cy="11772567"/>
              <a:chOff x="0" y="0"/>
              <a:chExt cx="6350000" cy="634997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046" t="0" r="-25046" b="0"/>
                </a:stretch>
              </a:blipFill>
            </p:spPr>
          </p:sp>
        </p:grpSp>
      </p:grpSp>
      <p:sp>
        <p:nvSpPr>
          <p:cNvPr name="AutoShape 7" id="7"/>
          <p:cNvSpPr/>
          <p:nvPr/>
        </p:nvSpPr>
        <p:spPr>
          <a:xfrm rot="0">
            <a:off x="1028700" y="1023937"/>
            <a:ext cx="953143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7800961" y="4128873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423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27918" y="4686257"/>
            <a:ext cx="9685791" cy="177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4"/>
              </a:lnSpc>
            </a:pPr>
            <a:r>
              <a:rPr lang="en-US" sz="10310" spc="-206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CODE BUDDY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7588101"/>
            <a:ext cx="12797981" cy="1461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This platform aims to simplify learning, debugging process using cutting edge AI technologies while offering a seamless user experience and scalable architecture.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006126" y="1272743"/>
            <a:ext cx="1816921" cy="181692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4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4673" y="2670967"/>
            <a:ext cx="4641329" cy="4618122"/>
          </a:xfrm>
          <a:custGeom>
            <a:avLst/>
            <a:gdLst/>
            <a:ahLst/>
            <a:cxnLst/>
            <a:rect r="r" b="b" t="t" l="l"/>
            <a:pathLst>
              <a:path h="4618122" w="4641329">
                <a:moveTo>
                  <a:pt x="0" y="0"/>
                </a:moveTo>
                <a:lnTo>
                  <a:pt x="4641329" y="0"/>
                </a:lnTo>
                <a:lnTo>
                  <a:pt x="4641329" y="4618123"/>
                </a:lnTo>
                <a:lnTo>
                  <a:pt x="0" y="461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26002" y="3343585"/>
            <a:ext cx="1305417" cy="821226"/>
          </a:xfrm>
          <a:custGeom>
            <a:avLst/>
            <a:gdLst/>
            <a:ahLst/>
            <a:cxnLst/>
            <a:rect r="r" b="b" t="t" l="l"/>
            <a:pathLst>
              <a:path h="821226" w="1305417">
                <a:moveTo>
                  <a:pt x="0" y="0"/>
                </a:moveTo>
                <a:lnTo>
                  <a:pt x="1305417" y="0"/>
                </a:lnTo>
                <a:lnTo>
                  <a:pt x="1305417" y="821226"/>
                </a:lnTo>
                <a:lnTo>
                  <a:pt x="0" y="821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35021" y="4164811"/>
            <a:ext cx="3124279" cy="3124279"/>
          </a:xfrm>
          <a:custGeom>
            <a:avLst/>
            <a:gdLst/>
            <a:ahLst/>
            <a:cxnLst/>
            <a:rect r="r" b="b" t="t" l="l"/>
            <a:pathLst>
              <a:path h="3124279" w="3124279">
                <a:moveTo>
                  <a:pt x="0" y="0"/>
                </a:moveTo>
                <a:lnTo>
                  <a:pt x="3124279" y="0"/>
                </a:lnTo>
                <a:lnTo>
                  <a:pt x="3124279" y="3124279"/>
                </a:lnTo>
                <a:lnTo>
                  <a:pt x="0" y="3124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52687" y="1722829"/>
            <a:ext cx="9632441" cy="88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1"/>
              </a:lnSpc>
            </a:pPr>
            <a:r>
              <a:rPr lang="en-US" sz="5144" spc="-102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FUNCTIONAL REQUIREMENTS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31158" y="4489007"/>
            <a:ext cx="6925691" cy="450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6"/>
              </a:lnSpc>
            </a:pPr>
            <a:r>
              <a:rPr lang="en-US" sz="2318" b="true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Features: </a:t>
            </a:r>
          </a:p>
          <a:p>
            <a:pPr algn="just" marL="500609" indent="-250305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Input Code: 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Users can write single-file code in supported languages. </a:t>
            </a:r>
          </a:p>
          <a:p>
            <a:pPr algn="just" marL="500609" indent="-250305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Run Code: 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Execute the written code.</a:t>
            </a:r>
          </a:p>
          <a:p>
            <a:pPr algn="just" marL="500609" indent="-250305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Error Detection: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 If the output contains errors, AI integration (OpenAI) will: </a:t>
            </a:r>
          </a:p>
          <a:p>
            <a:pPr algn="just" marL="1001219" indent="-333740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Analyze the error. </a:t>
            </a:r>
          </a:p>
          <a:p>
            <a:pPr algn="just" marL="1001219" indent="-333740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Provide potential causes. </a:t>
            </a:r>
          </a:p>
          <a:p>
            <a:pPr algn="just" marL="1001219" indent="-333740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Suggest solutions.</a:t>
            </a:r>
          </a:p>
          <a:p>
            <a:pPr algn="just">
              <a:lnSpc>
                <a:spcPts val="3246"/>
              </a:lnSpc>
            </a:pPr>
          </a:p>
          <a:p>
            <a:pPr algn="just">
              <a:lnSpc>
                <a:spcPts val="324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695670" y="3391708"/>
            <a:ext cx="6102197" cy="51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Code Execution and Error Analysis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272743"/>
            <a:ext cx="1816921" cy="181692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4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318264"/>
            <a:ext cx="1305417" cy="821226"/>
          </a:xfrm>
          <a:custGeom>
            <a:avLst/>
            <a:gdLst/>
            <a:ahLst/>
            <a:cxnLst/>
            <a:rect r="r" b="b" t="t" l="l"/>
            <a:pathLst>
              <a:path h="821226" w="1305417">
                <a:moveTo>
                  <a:pt x="0" y="0"/>
                </a:moveTo>
                <a:lnTo>
                  <a:pt x="1305417" y="0"/>
                </a:lnTo>
                <a:lnTo>
                  <a:pt x="1305417" y="821226"/>
                </a:lnTo>
                <a:lnTo>
                  <a:pt x="0" y="821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75489" y="1484438"/>
            <a:ext cx="6183811" cy="6703319"/>
          </a:xfrm>
          <a:custGeom>
            <a:avLst/>
            <a:gdLst/>
            <a:ahLst/>
            <a:cxnLst/>
            <a:rect r="r" b="b" t="t" l="l"/>
            <a:pathLst>
              <a:path h="6703319" w="6183811">
                <a:moveTo>
                  <a:pt x="0" y="0"/>
                </a:moveTo>
                <a:lnTo>
                  <a:pt x="6183811" y="0"/>
                </a:lnTo>
                <a:lnTo>
                  <a:pt x="6183811" y="6703318"/>
                </a:lnTo>
                <a:lnTo>
                  <a:pt x="0" y="6703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75261" y="1722829"/>
            <a:ext cx="9632441" cy="88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1"/>
              </a:lnSpc>
            </a:pPr>
            <a:r>
              <a:rPr lang="en-US" sz="5144" spc="-102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FUNCTIONAL REQUIREMENTS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45621" y="4589022"/>
            <a:ext cx="6925691" cy="285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6"/>
              </a:lnSpc>
            </a:pPr>
            <a:r>
              <a:rPr lang="en-US" sz="2318" b="true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Features: </a:t>
            </a:r>
          </a:p>
          <a:p>
            <a:pPr algn="just" marL="500609" indent="-250304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Store Code: 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Save code snippets with: </a:t>
            </a:r>
          </a:p>
          <a:p>
            <a:pPr algn="just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Title. </a:t>
            </a:r>
          </a:p>
          <a:p>
            <a:pPr algn="just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Description. </a:t>
            </a:r>
          </a:p>
          <a:p>
            <a:pPr algn="just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Tags. </a:t>
            </a:r>
          </a:p>
          <a:p>
            <a:pPr algn="just" marL="500609" indent="-250304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Search and Retrieve: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 Search for stored code using keywords or tags.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97123" y="3366387"/>
            <a:ext cx="5504687" cy="51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Code Storage and Management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272743"/>
            <a:ext cx="1816921" cy="181692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4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318264"/>
            <a:ext cx="1305417" cy="821226"/>
          </a:xfrm>
          <a:custGeom>
            <a:avLst/>
            <a:gdLst/>
            <a:ahLst/>
            <a:cxnLst/>
            <a:rect r="r" b="b" t="t" l="l"/>
            <a:pathLst>
              <a:path h="821226" w="1305417">
                <a:moveTo>
                  <a:pt x="0" y="0"/>
                </a:moveTo>
                <a:lnTo>
                  <a:pt x="1305417" y="0"/>
                </a:lnTo>
                <a:lnTo>
                  <a:pt x="1305417" y="821226"/>
                </a:lnTo>
                <a:lnTo>
                  <a:pt x="0" y="821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21217" y="2847240"/>
            <a:ext cx="4285560" cy="5424760"/>
          </a:xfrm>
          <a:custGeom>
            <a:avLst/>
            <a:gdLst/>
            <a:ahLst/>
            <a:cxnLst/>
            <a:rect r="r" b="b" t="t" l="l"/>
            <a:pathLst>
              <a:path h="5424760" w="4285560">
                <a:moveTo>
                  <a:pt x="0" y="0"/>
                </a:moveTo>
                <a:lnTo>
                  <a:pt x="4285561" y="0"/>
                </a:lnTo>
                <a:lnTo>
                  <a:pt x="4285561" y="5424760"/>
                </a:lnTo>
                <a:lnTo>
                  <a:pt x="0" y="54247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75261" y="1722829"/>
            <a:ext cx="9632441" cy="88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1"/>
              </a:lnSpc>
            </a:pPr>
            <a:r>
              <a:rPr lang="en-US" sz="5144" spc="-102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FUNCTIONAL REQUIREMENTS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45621" y="4589022"/>
            <a:ext cx="6925691" cy="326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6"/>
              </a:lnSpc>
            </a:pPr>
            <a:r>
              <a:rPr lang="en-US" sz="2318" b="true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Features: </a:t>
            </a:r>
          </a:p>
          <a:p>
            <a:pPr algn="just" marL="500609" indent="-250304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Upload Image: 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Accept images containing code blocks.</a:t>
            </a:r>
          </a:p>
          <a:p>
            <a:pPr algn="just" marL="500609" indent="-250304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Convert to Text: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 Use AI to: </a:t>
            </a:r>
          </a:p>
          <a:p>
            <a:pPr algn="just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Extract text from the image. </a:t>
            </a:r>
          </a:p>
          <a:p>
            <a:pPr algn="just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Format the extracted text as code. </a:t>
            </a:r>
          </a:p>
          <a:p>
            <a:pPr algn="l" marL="500609" indent="-250304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Run Extracted Code: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 Execute the generated code directly.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3693" y="3436808"/>
            <a:ext cx="7947168" cy="51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Image to Code Conversion (Premium Feature)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272743"/>
            <a:ext cx="1816921" cy="181692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4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318264"/>
            <a:ext cx="1305417" cy="821226"/>
          </a:xfrm>
          <a:custGeom>
            <a:avLst/>
            <a:gdLst/>
            <a:ahLst/>
            <a:cxnLst/>
            <a:rect r="r" b="b" t="t" l="l"/>
            <a:pathLst>
              <a:path h="821226" w="1305417">
                <a:moveTo>
                  <a:pt x="0" y="0"/>
                </a:moveTo>
                <a:lnTo>
                  <a:pt x="1305417" y="0"/>
                </a:lnTo>
                <a:lnTo>
                  <a:pt x="1305417" y="821226"/>
                </a:lnTo>
                <a:lnTo>
                  <a:pt x="0" y="821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42649" y="2458790"/>
            <a:ext cx="5141219" cy="5369419"/>
          </a:xfrm>
          <a:custGeom>
            <a:avLst/>
            <a:gdLst/>
            <a:ahLst/>
            <a:cxnLst/>
            <a:rect r="r" b="b" t="t" l="l"/>
            <a:pathLst>
              <a:path h="5369419" w="5141219">
                <a:moveTo>
                  <a:pt x="0" y="0"/>
                </a:moveTo>
                <a:lnTo>
                  <a:pt x="5141219" y="0"/>
                </a:lnTo>
                <a:lnTo>
                  <a:pt x="5141219" y="5369420"/>
                </a:lnTo>
                <a:lnTo>
                  <a:pt x="0" y="5369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75261" y="1722829"/>
            <a:ext cx="9632441" cy="88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1"/>
              </a:lnSpc>
            </a:pPr>
            <a:r>
              <a:rPr lang="en-US" sz="5144" spc="-102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FUNCTIONAL REQUIREMENTS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45621" y="4589022"/>
            <a:ext cx="6925691" cy="285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6"/>
              </a:lnSpc>
            </a:pPr>
            <a:r>
              <a:rPr lang="en-US" sz="2318" b="true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Features: </a:t>
            </a:r>
          </a:p>
          <a:p>
            <a:pPr algn="just" marL="500609" indent="-250304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Input Learning Goals:  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Users specify: </a:t>
            </a:r>
          </a:p>
          <a:p>
            <a:pPr algn="just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Topics to learn. </a:t>
            </a:r>
          </a:p>
          <a:p>
            <a:pPr algn="just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Desired timeframe. </a:t>
            </a:r>
          </a:p>
          <a:p>
            <a:pPr algn="l" marL="500609" indent="-250304" lvl="1">
              <a:lnSpc>
                <a:spcPts val="3246"/>
              </a:lnSpc>
              <a:buFont typeface="Arial"/>
              <a:buChar char="•"/>
            </a:pPr>
            <a:r>
              <a:rPr lang="en-US" b="true" sz="231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Generate Schedule: </a:t>
            </a: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AI provides: </a:t>
            </a:r>
          </a:p>
          <a:p>
            <a:pPr algn="l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A learning path. </a:t>
            </a:r>
          </a:p>
          <a:p>
            <a:pPr algn="l" marL="1001218" indent="-333739" lvl="2">
              <a:lnSpc>
                <a:spcPts val="3246"/>
              </a:lnSpc>
              <a:buFont typeface="Arial"/>
              <a:buChar char="⚬"/>
            </a:pPr>
            <a:r>
              <a:rPr lang="en-US" sz="231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A calendar with daily tasks.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7395" y="3436808"/>
            <a:ext cx="9170307" cy="51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AI-Generated Learning Schedules (Premium Feature)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272743"/>
            <a:ext cx="1816921" cy="181692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4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7714" y="3419661"/>
            <a:ext cx="1305417" cy="821226"/>
          </a:xfrm>
          <a:custGeom>
            <a:avLst/>
            <a:gdLst/>
            <a:ahLst/>
            <a:cxnLst/>
            <a:rect r="r" b="b" t="t" l="l"/>
            <a:pathLst>
              <a:path h="821226" w="1305417">
                <a:moveTo>
                  <a:pt x="0" y="0"/>
                </a:moveTo>
                <a:lnTo>
                  <a:pt x="1305417" y="0"/>
                </a:lnTo>
                <a:lnTo>
                  <a:pt x="1305417" y="821225"/>
                </a:lnTo>
                <a:lnTo>
                  <a:pt x="0" y="82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53267" y="2887086"/>
            <a:ext cx="5314911" cy="5314911"/>
          </a:xfrm>
          <a:custGeom>
            <a:avLst/>
            <a:gdLst/>
            <a:ahLst/>
            <a:cxnLst/>
            <a:rect r="r" b="b" t="t" l="l"/>
            <a:pathLst>
              <a:path h="5314911" w="5314911">
                <a:moveTo>
                  <a:pt x="0" y="0"/>
                </a:moveTo>
                <a:lnTo>
                  <a:pt x="5314911" y="0"/>
                </a:lnTo>
                <a:lnTo>
                  <a:pt x="5314911" y="5314911"/>
                </a:lnTo>
                <a:lnTo>
                  <a:pt x="0" y="5314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75261" y="1722829"/>
            <a:ext cx="9632441" cy="88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1"/>
              </a:lnSpc>
            </a:pPr>
            <a:r>
              <a:rPr lang="en-US" sz="5144" spc="-102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FUNCTIONAL REQUIREMENTS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00284" y="4523258"/>
            <a:ext cx="7284113" cy="3431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4"/>
              </a:lnSpc>
            </a:pPr>
            <a:r>
              <a:rPr lang="en-US" sz="2438" b="true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Admin Features: </a:t>
            </a:r>
          </a:p>
          <a:p>
            <a:pPr algn="just" marL="526517" indent="-263258" lvl="1">
              <a:lnSpc>
                <a:spcPts val="3414"/>
              </a:lnSpc>
              <a:buFont typeface="Arial"/>
              <a:buChar char="•"/>
            </a:pPr>
            <a:r>
              <a:rPr lang="en-US" b="true" sz="243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Management: </a:t>
            </a:r>
          </a:p>
          <a:p>
            <a:pPr algn="just" marL="1053033" indent="-351011" lvl="2">
              <a:lnSpc>
                <a:spcPts val="3414"/>
              </a:lnSpc>
              <a:buFont typeface="Arial"/>
              <a:buChar char="⚬"/>
            </a:pPr>
            <a:r>
              <a:rPr lang="en-US" sz="243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View, edit, or delete user accounts. </a:t>
            </a:r>
          </a:p>
          <a:p>
            <a:pPr algn="just" marL="1053033" indent="-351011" lvl="2">
              <a:lnSpc>
                <a:spcPts val="3414"/>
              </a:lnSpc>
              <a:buFont typeface="Arial"/>
              <a:buChar char="⚬"/>
            </a:pPr>
            <a:r>
              <a:rPr lang="en-US" sz="243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Monitor user activity.</a:t>
            </a:r>
          </a:p>
          <a:p>
            <a:pPr algn="just" marL="526517" indent="-263258" lvl="1">
              <a:lnSpc>
                <a:spcPts val="3414"/>
              </a:lnSpc>
              <a:buFont typeface="Arial"/>
              <a:buChar char="•"/>
            </a:pPr>
            <a:r>
              <a:rPr lang="en-US" b="true" sz="243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 Management:</a:t>
            </a:r>
            <a:r>
              <a:rPr lang="en-US" sz="243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 marL="1053033" indent="-351011" lvl="2">
              <a:lnSpc>
                <a:spcPts val="3414"/>
              </a:lnSpc>
              <a:buFont typeface="Arial"/>
              <a:buChar char="⚬"/>
            </a:pPr>
            <a:r>
              <a:rPr lang="en-US" sz="243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Manage stored code entries. </a:t>
            </a:r>
          </a:p>
          <a:p>
            <a:pPr algn="just" marL="526517" indent="-263258" lvl="1">
              <a:lnSpc>
                <a:spcPts val="3414"/>
              </a:lnSpc>
              <a:buFont typeface="Arial"/>
              <a:buChar char="•"/>
            </a:pPr>
            <a:r>
              <a:rPr lang="en-US" b="true" sz="2438">
                <a:solidFill>
                  <a:srgbClr val="150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Operations:</a:t>
            </a:r>
            <a:r>
              <a:rPr lang="en-US" sz="243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 marL="1053033" indent="-351011" lvl="2">
              <a:lnSpc>
                <a:spcPts val="3414"/>
              </a:lnSpc>
              <a:buFont typeface="Arial"/>
              <a:buChar char="⚬"/>
            </a:pPr>
            <a:r>
              <a:rPr lang="en-US" sz="2438">
                <a:solidFill>
                  <a:srgbClr val="150D0A"/>
                </a:solidFill>
                <a:latin typeface="Montserrat"/>
                <a:ea typeface="Montserrat"/>
                <a:cs typeface="Montserrat"/>
                <a:sym typeface="Montserrat"/>
              </a:rPr>
              <a:t>Handle premium subscriptions.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83214" y="3467784"/>
            <a:ext cx="3486019" cy="55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2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Admin Dashboard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12112" y="2687883"/>
            <a:ext cx="5921697" cy="5447961"/>
          </a:xfrm>
          <a:custGeom>
            <a:avLst/>
            <a:gdLst/>
            <a:ahLst/>
            <a:cxnLst/>
            <a:rect r="r" b="b" t="t" l="l"/>
            <a:pathLst>
              <a:path h="5447961" w="5921697">
                <a:moveTo>
                  <a:pt x="0" y="0"/>
                </a:moveTo>
                <a:lnTo>
                  <a:pt x="5921697" y="0"/>
                </a:lnTo>
                <a:lnTo>
                  <a:pt x="5921697" y="5447961"/>
                </a:lnTo>
                <a:lnTo>
                  <a:pt x="0" y="5447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80548" y="1210254"/>
            <a:ext cx="7726904" cy="116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spc="-13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TECHNOLOGY STACK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40258"/>
            <a:ext cx="10724864" cy="470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439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Backend: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Node.js with Express.js for API development.  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Mongoose for MongoDB database integration.  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OpenAI APIs for AI functionalities. </a:t>
            </a:r>
          </a:p>
          <a:p>
            <a:pPr algn="l">
              <a:lnSpc>
                <a:spcPts val="3415"/>
              </a:lnSpc>
            </a:pPr>
          </a:p>
          <a:p>
            <a:pPr algn="l">
              <a:lnSpc>
                <a:spcPts val="3415"/>
              </a:lnSpc>
            </a:pPr>
            <a:r>
              <a:rPr lang="en-US" sz="2439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Frontend: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React for the user interface.</a:t>
            </a:r>
            <a:r>
              <a:rPr lang="en-US" b="true" sz="2439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</a:t>
            </a:r>
          </a:p>
          <a:p>
            <a:pPr algn="l">
              <a:lnSpc>
                <a:spcPts val="3415"/>
              </a:lnSpc>
            </a:pPr>
          </a:p>
          <a:p>
            <a:pPr algn="l">
              <a:lnSpc>
                <a:spcPts val="3415"/>
              </a:lnSpc>
            </a:pPr>
            <a:r>
              <a:rPr lang="en-US" sz="2439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Database:</a:t>
            </a: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MongoDB for data storage.</a:t>
            </a:r>
            <a:r>
              <a:rPr lang="en-US" b="true" sz="2439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</a:t>
            </a:r>
          </a:p>
          <a:p>
            <a:pPr algn="l">
              <a:lnSpc>
                <a:spcPts val="34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470421"/>
            <a:ext cx="16230600" cy="0"/>
          </a:xfrm>
          <a:prstGeom prst="line">
            <a:avLst/>
          </a:prstGeom>
          <a:ln cap="flat" w="19050">
            <a:solidFill>
              <a:srgbClr val="150D0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393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969817" y="1950547"/>
            <a:ext cx="7289483" cy="7307753"/>
          </a:xfrm>
          <a:custGeom>
            <a:avLst/>
            <a:gdLst/>
            <a:ahLst/>
            <a:cxnLst/>
            <a:rect r="r" b="b" t="t" l="l"/>
            <a:pathLst>
              <a:path h="7307753" w="7289483">
                <a:moveTo>
                  <a:pt x="0" y="0"/>
                </a:moveTo>
                <a:lnTo>
                  <a:pt x="7289483" y="0"/>
                </a:lnTo>
                <a:lnTo>
                  <a:pt x="7289483" y="7307753"/>
                </a:lnTo>
                <a:lnTo>
                  <a:pt x="0" y="7307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80548" y="1210254"/>
            <a:ext cx="7726904" cy="116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spc="-13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BUSINESS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90852"/>
            <a:ext cx="9818972" cy="34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439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Premium Features: </a:t>
            </a:r>
          </a:p>
          <a:p>
            <a:pPr algn="l" marL="526795" indent="-263398" lvl="1">
              <a:lnSpc>
                <a:spcPts val="3415"/>
              </a:lnSpc>
              <a:buAutoNum type="arabicPeriod" startAt="1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Image to Code Conversion. </a:t>
            </a:r>
          </a:p>
          <a:p>
            <a:pPr algn="l" marL="526795" indent="-263398" lvl="1">
              <a:lnSpc>
                <a:spcPts val="3415"/>
              </a:lnSpc>
              <a:buAutoNum type="arabicPeriod" startAt="1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Learning Schedule Generation. </a:t>
            </a:r>
          </a:p>
          <a:p>
            <a:pPr algn="l">
              <a:lnSpc>
                <a:spcPts val="3415"/>
              </a:lnSpc>
            </a:pPr>
          </a:p>
          <a:p>
            <a:pPr algn="l" marL="526795" indent="-263398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Subscription plans for accessing premium features. </a:t>
            </a:r>
          </a:p>
          <a:p>
            <a:pPr algn="l">
              <a:lnSpc>
                <a:spcPts val="3415"/>
              </a:lnSpc>
            </a:pPr>
          </a:p>
          <a:p>
            <a:pPr algn="l">
              <a:lnSpc>
                <a:spcPts val="3415"/>
              </a:lnSpc>
            </a:pPr>
          </a:p>
          <a:p>
            <a:pPr algn="l">
              <a:lnSpc>
                <a:spcPts val="34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DAGcSJvNJDY</dc:identifier>
  <dcterms:modified xsi:type="dcterms:W3CDTF">2011-08-01T06:04:30Z</dcterms:modified>
  <cp:revision>1</cp:revision>
  <dc:title>code buddy</dc:title>
</cp:coreProperties>
</file>