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4E33A-666D-3AA4-8D76-C5CDD8DED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A696AD-ED46-8A4B-4047-A23228640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51F2F7-F583-A78B-BCD7-415A71AA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90C1-FA33-4D9E-92E5-214C2E79EADC}" type="datetimeFigureOut">
              <a:rPr kumimoji="1" lang="ja-JP" altLang="en-US" smtClean="0"/>
              <a:t>2024/12/24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6D2F21-5C76-6D3B-7805-353AC08F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096150-BEC7-1FC3-C0FC-03DEC375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81AE-61A4-407C-BB42-D08BCF327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60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7093B-55A1-7E4A-4530-1663B832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1E9860-ED22-4532-7A66-8C23BA3D5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FE659-307B-A477-C7BB-A617058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90C1-FA33-4D9E-92E5-214C2E79EADC}" type="datetimeFigureOut">
              <a:rPr kumimoji="1" lang="ja-JP" altLang="en-US" smtClean="0"/>
              <a:t>2024/12/24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FF58B5-7D32-0729-A3E8-8FFFD477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0738E4-D6A2-6FBD-EA65-A35B50D1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81AE-61A4-407C-BB42-D08BCF327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39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4054C7-E637-1505-BA33-AC841714A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858139-A83C-DDA7-1BD4-1B891EA42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D1329-1685-4775-116C-2A4B0496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90C1-FA33-4D9E-92E5-214C2E79EADC}" type="datetimeFigureOut">
              <a:rPr kumimoji="1" lang="ja-JP" altLang="en-US" smtClean="0"/>
              <a:t>2024/12/24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70A3F-AD9D-8E8B-4F55-12E00F03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091955-C90D-4E0B-C5AE-2456D56E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81AE-61A4-407C-BB42-D08BCF327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07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8987F-057A-ED9A-0C42-18311C14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C5BBB-BCED-3384-5327-6776BEE4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D9F505-7B3A-1287-BCF8-C9F344CB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90C1-FA33-4D9E-92E5-214C2E79EADC}" type="datetimeFigureOut">
              <a:rPr kumimoji="1" lang="ja-JP" altLang="en-US" smtClean="0"/>
              <a:t>2024/12/24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010EE8-752D-7AF8-7F70-886AD35F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CDCCB1-CEE7-43C9-7DA1-2BB9C09C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81AE-61A4-407C-BB42-D08BCF327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72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F8DF3-5F9E-6CF4-BB12-A0EC7405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AF3411-2A29-CC6D-648E-04F0D3BEB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51B27C-3E29-5AC1-56FB-A2A40233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90C1-FA33-4D9E-92E5-214C2E79EADC}" type="datetimeFigureOut">
              <a:rPr kumimoji="1" lang="ja-JP" altLang="en-US" smtClean="0"/>
              <a:t>2024/12/24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17E46F-4CC3-5124-12DD-88B09012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6C4C0-0B16-010F-B3CE-2D90ED65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81AE-61A4-407C-BB42-D08BCF327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34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DAF8E-5A87-C0CD-9A0E-2A18DCF7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79A922-7D3D-152C-E6BA-997DDAD1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6E7E8B-519E-2942-A613-2B6B3178E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9EC359-ED5E-98C3-CDE4-19CD3D57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90C1-FA33-4D9E-92E5-214C2E79EADC}" type="datetimeFigureOut">
              <a:rPr kumimoji="1" lang="ja-JP" altLang="en-US" smtClean="0"/>
              <a:t>2024/12/24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7FE2AC-FA6F-2396-583B-AB48C2FD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55DE63-9959-8BE2-580E-51F1CA8B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81AE-61A4-407C-BB42-D08BCF327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44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15C94-D9FB-C7A9-78DD-8846E860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E10E63-7608-0B5C-A7BA-CEBB24D5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BCE90E-6D75-7AF3-4D3B-4264589D1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D222C4-E034-ADB3-6A12-1E901D9C2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664A21-BB3F-B537-F4B5-39FD3BCB8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9A8AC3-DE96-5B3E-F573-CBD3E3A1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90C1-FA33-4D9E-92E5-214C2E79EADC}" type="datetimeFigureOut">
              <a:rPr kumimoji="1" lang="ja-JP" altLang="en-US" smtClean="0"/>
              <a:t>2024/12/24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4A2ACD-027C-32B8-DBD0-7083C23D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F2C69F-56AC-F05B-A430-85073865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81AE-61A4-407C-BB42-D08BCF327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16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8F0B5-0E8D-92E5-651E-F3FF31EA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FC9166-3E3A-8126-B4BD-E7C8A822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90C1-FA33-4D9E-92E5-214C2E79EADC}" type="datetimeFigureOut">
              <a:rPr kumimoji="1" lang="ja-JP" altLang="en-US" smtClean="0"/>
              <a:t>2024/12/24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C07C7B-896F-81A2-4E43-C048B4E5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468E1F-025F-AFD2-AC25-B6741D56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81AE-61A4-407C-BB42-D08BCF327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82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77BE19-EDFD-33A6-CBB6-DC73EC70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90C1-FA33-4D9E-92E5-214C2E79EADC}" type="datetimeFigureOut">
              <a:rPr kumimoji="1" lang="ja-JP" altLang="en-US" smtClean="0"/>
              <a:t>2024/12/24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C29891-EE5F-E79B-FFFF-F9873536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E4762E-FF1E-1114-8553-741AD48C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81AE-61A4-407C-BB42-D08BCF327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21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3E557-52E0-160E-763A-7ABC2DB7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82F06-20D9-1DB7-3367-A0EB44901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CDCF93-08DC-0E09-0889-4BACFF741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940378-ABEC-C094-08E0-BC59993A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90C1-FA33-4D9E-92E5-214C2E79EADC}" type="datetimeFigureOut">
              <a:rPr kumimoji="1" lang="ja-JP" altLang="en-US" smtClean="0"/>
              <a:t>2024/12/24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F5F660-96AC-5B53-E6B8-B3A6C7A0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DAEFF7-E582-2741-8086-F25E92B9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81AE-61A4-407C-BB42-D08BCF327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84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5FD46-3C90-800A-A6BD-F563BC01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6E8DBA-F226-26CD-2977-4FAF54429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43E690-6724-25AE-CF35-6319AEDCC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B6EDE0-4D80-B4B8-AB49-8E934AB9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90C1-FA33-4D9E-92E5-214C2E79EADC}" type="datetimeFigureOut">
              <a:rPr kumimoji="1" lang="ja-JP" altLang="en-US" smtClean="0"/>
              <a:t>2024/12/24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4AECCC-B68F-5B2A-294F-FB34EB8E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9EB240-0DB9-378B-1AB7-993114EE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81AE-61A4-407C-BB42-D08BCF327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08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590FC60-C91A-20AF-1396-BC3E052F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533736-7FBE-B0EA-5B82-14B109CA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3ABC44-6F91-6B91-A536-2604254B6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5B90C1-FA33-4D9E-92E5-214C2E79EADC}" type="datetimeFigureOut">
              <a:rPr kumimoji="1" lang="ja-JP" altLang="en-US" smtClean="0"/>
              <a:t>2024/12/24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373739-A21A-208B-01DE-7C95E341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09EE62-5AE5-BCA3-084C-D201C1417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981AE-61A4-407C-BB42-D08BCF327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65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6222466-030C-4001-DC96-ED8C34320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15" y="413446"/>
            <a:ext cx="3923071" cy="199684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FFBB4A-FE3F-4297-1CF1-DBDB149DF367}"/>
              </a:ext>
            </a:extLst>
          </p:cNvPr>
          <p:cNvSpPr txBox="1"/>
          <p:nvPr/>
        </p:nvSpPr>
        <p:spPr>
          <a:xfrm>
            <a:off x="1249680" y="2529840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Ki</a:t>
            </a:r>
            <a:r>
              <a:rPr lang="en-US" altLang="ja-JP" dirty="0"/>
              <a:t>=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D8FCA72-7BEB-B565-E587-1D92655A6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15" y="2899172"/>
            <a:ext cx="3923071" cy="199684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EB1800-4908-4217-0EA3-06D865403EA7}"/>
              </a:ext>
            </a:extLst>
          </p:cNvPr>
          <p:cNvSpPr txBox="1"/>
          <p:nvPr/>
        </p:nvSpPr>
        <p:spPr>
          <a:xfrm>
            <a:off x="1249680" y="5080681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Ki</a:t>
            </a:r>
            <a:r>
              <a:rPr lang="en-US" altLang="ja-JP" dirty="0"/>
              <a:t>=4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BA98247-1A26-8A19-E701-A9371FF5E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698" y="413446"/>
            <a:ext cx="3923070" cy="199684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2FD8D4-7D5B-23D8-F911-B0DEAC9A6A2D}"/>
              </a:ext>
            </a:extLst>
          </p:cNvPr>
          <p:cNvSpPr txBox="1"/>
          <p:nvPr/>
        </p:nvSpPr>
        <p:spPr>
          <a:xfrm>
            <a:off x="5318173" y="2524956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Ki</a:t>
            </a:r>
            <a:r>
              <a:rPr lang="en-US" altLang="ja-JP" dirty="0"/>
              <a:t>=8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81708ED-401C-F427-61ED-C37A786E0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698" y="2894288"/>
            <a:ext cx="3923072" cy="199684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83F553-8028-3FA9-3FE9-CE9FCC6827C9}"/>
              </a:ext>
            </a:extLst>
          </p:cNvPr>
          <p:cNvSpPr txBox="1"/>
          <p:nvPr/>
        </p:nvSpPr>
        <p:spPr>
          <a:xfrm>
            <a:off x="5318173" y="5080681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Ki</a:t>
            </a:r>
            <a:r>
              <a:rPr lang="en-US" altLang="ja-JP" dirty="0"/>
              <a:t>=16</a:t>
            </a:r>
            <a:endParaRPr kumimoji="1" lang="ja-JP" altLang="en-US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5FF44B6E-4FA5-8886-D250-C5BFB488D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1851" y="413446"/>
            <a:ext cx="3923071" cy="1996843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21515C-B906-7AA9-1861-9609F1B00B27}"/>
              </a:ext>
            </a:extLst>
          </p:cNvPr>
          <p:cNvSpPr txBox="1"/>
          <p:nvPr/>
        </p:nvSpPr>
        <p:spPr>
          <a:xfrm>
            <a:off x="9531326" y="2524956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Ki</a:t>
            </a:r>
            <a:r>
              <a:rPr lang="en-US" altLang="ja-JP" dirty="0"/>
              <a:t>=16, </a:t>
            </a:r>
            <a:r>
              <a:rPr lang="en-US" altLang="ja-JP" dirty="0" err="1"/>
              <a:t>Kp</a:t>
            </a:r>
            <a:r>
              <a:rPr lang="en-US" altLang="ja-JP" dirty="0"/>
              <a:t>=4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258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8968</TotalTime>
  <Words>19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武井　冬馬</dc:creator>
  <cp:lastModifiedBy>武井　冬馬</cp:lastModifiedBy>
  <cp:revision>1</cp:revision>
  <dcterms:created xsi:type="dcterms:W3CDTF">2024-12-24T00:09:13Z</dcterms:created>
  <dcterms:modified xsi:type="dcterms:W3CDTF">2024-12-30T05:37:49Z</dcterms:modified>
</cp:coreProperties>
</file>