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ce60cb5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ce60cb5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ce60cb5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ce60cb5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39a273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39a273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39a273f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39a273f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38ec01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38ec01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38ec018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38ec018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38ec01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38ec01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38ec01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38ec0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38ec01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38ec01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ce60c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ce60c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87" y="-54775"/>
            <a:ext cx="9555974" cy="57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03700" y="539700"/>
            <a:ext cx="6096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78900" y="333300"/>
            <a:ext cx="3438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AAE6"/>
                </a:solidFill>
                <a:latin typeface="Comfortaa"/>
                <a:ea typeface="Comfortaa"/>
                <a:cs typeface="Comfortaa"/>
                <a:sym typeface="Comfortaa"/>
              </a:rPr>
              <a:t>I- spy -oT</a:t>
            </a:r>
            <a:endParaRPr b="1" sz="4800">
              <a:solidFill>
                <a:srgbClr val="FFAAE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401333" y="2253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" sz="3600">
                <a:solidFill>
                  <a:srgbClr val="FFAAE6"/>
                </a:solidFill>
                <a:latin typeface="Comfortaa"/>
                <a:ea typeface="Comfortaa"/>
                <a:cs typeface="Comfortaa"/>
                <a:sym typeface="Comfortaa"/>
              </a:rPr>
              <a:t>There are a large number of IoT companies and startups, but many appear not to care about security, and neither, apparently, do the retailers who sell these devices to consumers”</a:t>
            </a:r>
            <a:endParaRPr sz="3600">
              <a:solidFill>
                <a:srgbClr val="FFAAE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475958" y="1771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"</a:t>
            </a:r>
            <a:r>
              <a:rPr lang="en">
                <a:solidFill>
                  <a:srgbClr val="FFAAE6"/>
                </a:solidFill>
                <a:latin typeface="Comfortaa"/>
                <a:ea typeface="Comfortaa"/>
                <a:cs typeface="Comfortaa"/>
                <a:sym typeface="Comfortaa"/>
              </a:rPr>
              <a:t>Several of the devices we tested were painfully insecure”</a:t>
            </a:r>
            <a:endParaRPr>
              <a:solidFill>
                <a:srgbClr val="FFAAE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Quintillion bytes 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AE6"/>
                </a:solidFill>
              </a:rPr>
              <a:t>IOT Data per DAY is generated</a:t>
            </a:r>
            <a:endParaRPr>
              <a:solidFill>
                <a:srgbClr val="FFAAE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AE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Billion 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AE6"/>
                </a:solidFill>
              </a:rPr>
              <a:t>IoT Devices are connected</a:t>
            </a:r>
            <a:endParaRPr>
              <a:solidFill>
                <a:srgbClr val="FFAAE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64875" y="26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AE6"/>
                </a:solidFill>
                <a:latin typeface="Comfortaa"/>
                <a:ea typeface="Comfortaa"/>
                <a:cs typeface="Comfortaa"/>
                <a:sym typeface="Comfortaa"/>
              </a:rPr>
              <a:t>High Level Diagram </a:t>
            </a:r>
            <a:endParaRPr>
              <a:solidFill>
                <a:srgbClr val="FFAAE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00" y="1169575"/>
            <a:ext cx="6786551" cy="37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 your Home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AE6"/>
                </a:solidFill>
              </a:rPr>
              <a:t>Protect your family</a:t>
            </a:r>
            <a:endParaRPr>
              <a:solidFill>
                <a:srgbClr val="FFAAE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what data people are stealing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AE6"/>
                </a:solidFill>
              </a:rPr>
              <a:t>Be in the KNOW!</a:t>
            </a:r>
            <a:endParaRPr>
              <a:solidFill>
                <a:srgbClr val="FFAAE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969450" y="1142825"/>
            <a:ext cx="7205100" cy="10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</a:t>
            </a:r>
            <a:r>
              <a:rPr lang="en"/>
              <a:t>Activity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…….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969450" y="2360550"/>
            <a:ext cx="1615200" cy="14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Connected Devices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6 devices 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2815429" y="2369938"/>
            <a:ext cx="1615200" cy="14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 IP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661407" y="2369950"/>
            <a:ext cx="1615200" cy="14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507384" y="2369938"/>
            <a:ext cx="1615200" cy="14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Trends over time (line Graph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020975" y="3985550"/>
            <a:ext cx="3461400" cy="10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r>
              <a:rPr lang="en"/>
              <a:t> Center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257475" y="667250"/>
            <a:ext cx="5133300" cy="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Is your Connection Secure ?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75" y="3287724"/>
            <a:ext cx="533175" cy="5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400" y="3298946"/>
            <a:ext cx="533175" cy="52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4661425" y="3985575"/>
            <a:ext cx="3461400" cy="10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5600" y="4616827"/>
            <a:ext cx="436025" cy="4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1071338" y="158075"/>
            <a:ext cx="17523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909125" y="158075"/>
            <a:ext cx="17523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Threats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746900" y="158075"/>
            <a:ext cx="17523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devices 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6584675" y="158075"/>
            <a:ext cx="17523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134250" y="158075"/>
            <a:ext cx="763200" cy="7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Photo</a:t>
            </a:r>
            <a:endParaRPr sz="1000"/>
          </a:p>
        </p:txBody>
      </p:sp>
      <p:sp>
        <p:nvSpPr>
          <p:cNvPr id="123" name="Google Shape;123;p21"/>
          <p:cNvSpPr/>
          <p:nvPr/>
        </p:nvSpPr>
        <p:spPr>
          <a:xfrm>
            <a:off x="216900" y="1020275"/>
            <a:ext cx="597900" cy="7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Profile</a:t>
            </a:r>
            <a:endParaRPr sz="10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7442" y="3298940"/>
            <a:ext cx="533175" cy="5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