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10" r:id="rId8"/>
    <p:sldId id="311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6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107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8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371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3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5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147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1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nk_Map_of_the_United_States_1860_all_Whit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5" b="2"/>
          <a:stretch/>
        </p:blipFill>
        <p:spPr>
          <a:xfrm>
            <a:off x="3651141" y="643538"/>
            <a:ext cx="4890817" cy="3618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Team Matplotlib dot </a:t>
            </a:r>
            <a:r>
              <a:rPr lang="en-US" sz="4100" dirty="0" err="1">
                <a:solidFill>
                  <a:srgbClr val="FFFFFF"/>
                </a:solidFill>
              </a:rPr>
              <a:t>pyplot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Lucas Munson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Katie  Blood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Gloria Evans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BE06-FA0E-401D-96A6-48A5BB92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ANOVA/ ordinary least squares (again, if we can get it working right)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DC1A-FACE-453D-B3BB-DD683306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6CF-1A75-4758-A1D9-DCAFAF7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findings, re-visit </a:t>
            </a:r>
            <a:r>
              <a:rPr lang="en-US" dirty="0" err="1"/>
              <a:t>hypothesies</a:t>
            </a:r>
            <a:r>
              <a:rPr lang="en-US" dirty="0"/>
              <a:t> and say what happened with them and if they are good and all that kind of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3E97-3D30-40D5-B6BD-99C0D2D6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E48-8955-49AA-9C19-D9BDE090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QUESTIONS????? (or maybe some other </a:t>
            </a:r>
            <a:r>
              <a:rPr lang="en-US" dirty="0" err="1"/>
              <a:t>kinda</a:t>
            </a:r>
            <a:r>
              <a:rPr lang="en-US" dirty="0"/>
              <a:t> thing I </a:t>
            </a:r>
            <a:r>
              <a:rPr lang="en-US" dirty="0" err="1"/>
              <a:t>dunno</a:t>
            </a:r>
            <a:r>
              <a:rPr lang="en-US" dirty="0"/>
              <a:t> I feel like the last slide </a:t>
            </a:r>
            <a:r>
              <a:rPr lang="en-US"/>
              <a:t>is always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BD0A-B7BA-40B2-A839-5FC61547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B0EFA8C-54A8-4A69-B8A6-BAEA50AE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19D63-B024-445E-B85B-84D2E8FF3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Mobility Changes in the U.S during the covid-19 Pandemic 2020-2021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F2AA-B863-4A4F-91B8-7F9928BE4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Source: support.google.com/covid10-mobility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4C408-0D53-4A4E-8F13-744FED5E23B9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Blank_Map_of_the_United_States_1860_all_White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D3D2-AD28-4F31-A1EA-2F40CD3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Hypotheses: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B848-DF42-494A-9477-242983E3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increase in Coronavirus cases will result in a decrease in the number of visitors at parks and a decline in the usage of the transit system.</a:t>
            </a:r>
          </a:p>
          <a:p>
            <a:r>
              <a:rPr lang="en-US" dirty="0">
                <a:solidFill>
                  <a:schemeClr val="tx1"/>
                </a:solidFill>
              </a:rPr>
              <a:t>Grocery stores and pharmacies were still essential outings during the pandemic and therefore did not experience as great of a decrease in movement.</a:t>
            </a:r>
          </a:p>
          <a:p>
            <a:r>
              <a:rPr lang="en-US" dirty="0">
                <a:solidFill>
                  <a:schemeClr val="tx1"/>
                </a:solidFill>
              </a:rPr>
              <a:t>The more mobility people had in an area directly influenced the number of COVID-19 cases. </a:t>
            </a:r>
          </a:p>
        </p:txBody>
      </p:sp>
    </p:spTree>
    <p:extLst>
      <p:ext uri="{BB962C8B-B14F-4D97-AF65-F5344CB8AC3E}">
        <p14:creationId xmlns:p14="http://schemas.microsoft.com/office/powerpoint/2010/main" val="17858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E5E-E952-F245-95F9-BD99478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871E-E018-8841-BC8F-5B8908E7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 used only goes back to the beginning of the pandemic, roughly March 2020. The baseline used is five weeks from the beginning of the year 2020.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D453-7D8B-B048-A347-04E30AB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EFBE-F49C-A049-86CE-DE07F12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Merge – Combined years 2020 and 2021 data</a:t>
            </a:r>
          </a:p>
          <a:p>
            <a:r>
              <a:rPr lang="en-US" dirty="0">
                <a:solidFill>
                  <a:schemeClr val="tx1"/>
                </a:solidFill>
              </a:rPr>
              <a:t>Drop columns – Drop data not relevant to hypothesis</a:t>
            </a:r>
          </a:p>
          <a:p>
            <a:r>
              <a:rPr lang="en-US" dirty="0">
                <a:solidFill>
                  <a:schemeClr val="tx1"/>
                </a:solidFill>
              </a:rPr>
              <a:t>Datetime - To convert date column data into actual dates</a:t>
            </a:r>
          </a:p>
          <a:p>
            <a:r>
              <a:rPr lang="en-US" dirty="0" err="1">
                <a:solidFill>
                  <a:schemeClr val="tx1"/>
                </a:solidFill>
              </a:rPr>
              <a:t>Matplotlib.dates</a:t>
            </a:r>
            <a:r>
              <a:rPr lang="en-US" dirty="0">
                <a:solidFill>
                  <a:schemeClr val="tx1"/>
                </a:solidFill>
              </a:rPr>
              <a:t> – to plot dates as x-axis tick marks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901-96C1-4CEF-B9C7-7A21131A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all the data nationwide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26B88-B396-E344-B7CC-B90D4137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516" y="111396"/>
            <a:ext cx="8032967" cy="4518544"/>
          </a:xfrm>
        </p:spPr>
      </p:pic>
    </p:spTree>
    <p:extLst>
      <p:ext uri="{BB962C8B-B14F-4D97-AF65-F5344CB8AC3E}">
        <p14:creationId xmlns:p14="http://schemas.microsoft.com/office/powerpoint/2010/main" val="285679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8B8-0290-4A78-821D-05F5CAB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Grocery and pharmacy state graph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DFF0C0-C32B-43F1-ACB9-FAC853A4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18" y="213321"/>
            <a:ext cx="8766482" cy="4274011"/>
          </a:xfrm>
        </p:spPr>
      </p:pic>
    </p:spTree>
    <p:extLst>
      <p:ext uri="{BB962C8B-B14F-4D97-AF65-F5344CB8AC3E}">
        <p14:creationId xmlns:p14="http://schemas.microsoft.com/office/powerpoint/2010/main" val="13949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1410-A8AF-4F3C-87A4-EDFC2EB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state graph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EC95E30-1BEA-443E-83A9-7FE2BD1B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93" y="685800"/>
            <a:ext cx="7414239" cy="3614738"/>
          </a:xfrm>
        </p:spPr>
      </p:pic>
    </p:spTree>
    <p:extLst>
      <p:ext uri="{BB962C8B-B14F-4D97-AF65-F5344CB8AC3E}">
        <p14:creationId xmlns:p14="http://schemas.microsoft.com/office/powerpoint/2010/main" val="30781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FCD-257A-40B2-ACF5-D9FBD751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variables (if I can get it working)</a:t>
            </a:r>
          </a:p>
        </p:txBody>
      </p:sp>
      <p:pic>
        <p:nvPicPr>
          <p:cNvPr id="5" name="Content Placeholder 4" descr="A map of the countries/regions&#10;&#10;Description automatically generated with low confidence">
            <a:extLst>
              <a:ext uri="{FF2B5EF4-FFF2-40B4-BE49-F238E27FC236}">
                <a16:creationId xmlns:a16="http://schemas.microsoft.com/office/drawing/2014/main" id="{8DDCD218-05C4-4809-B329-E13845E9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950" y="685800"/>
            <a:ext cx="5622925" cy="3614738"/>
          </a:xfrm>
        </p:spPr>
      </p:pic>
    </p:spTree>
    <p:extLst>
      <p:ext uri="{BB962C8B-B14F-4D97-AF65-F5344CB8AC3E}">
        <p14:creationId xmlns:p14="http://schemas.microsoft.com/office/powerpoint/2010/main" val="2087543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1422</TotalTime>
  <Words>271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Team Matplotlib dot pyplot </vt:lpstr>
      <vt:lpstr>Mobility Changes in the U.S during the covid-19 Pandemic 2020-2021</vt:lpstr>
      <vt:lpstr>Hypotheses:</vt:lpstr>
      <vt:lpstr>Limitations</vt:lpstr>
      <vt:lpstr>Methods</vt:lpstr>
      <vt:lpstr>Graph of all the data nationwide</vt:lpstr>
      <vt:lpstr>Grocery and pharmacy state graph</vt:lpstr>
      <vt:lpstr>Retail state graph</vt:lpstr>
      <vt:lpstr>Heatmap of variables (if I can get it working)</vt:lpstr>
      <vt:lpstr>ANOVA/ ordinary least squares (again, if we can get it working right)</vt:lpstr>
      <vt:lpstr>Summary of findings, re-visit hypothesies and say what happened with them and if they are good and all that kind of stuff</vt:lpstr>
      <vt:lpstr>QUESTIONS????? (or maybe some other kinda thing I dunno I feel like the last slide is always questions)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Matplotlib dot pyplot</dc:title>
  <dc:creator>Gloria Evans</dc:creator>
  <cp:lastModifiedBy>Lucas</cp:lastModifiedBy>
  <cp:revision>8</cp:revision>
  <dcterms:created xsi:type="dcterms:W3CDTF">2021-05-01T11:33:57Z</dcterms:created>
  <dcterms:modified xsi:type="dcterms:W3CDTF">2021-05-04T23:48:41Z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