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98" r:id="rId5"/>
    <p:sldId id="301" r:id="rId6"/>
    <p:sldId id="302" r:id="rId7"/>
    <p:sldId id="310" r:id="rId8"/>
    <p:sldId id="311" r:id="rId9"/>
    <p:sldId id="307" r:id="rId10"/>
    <p:sldId id="303" r:id="rId11"/>
    <p:sldId id="304" r:id="rId12"/>
    <p:sldId id="305" r:id="rId13"/>
    <p:sldId id="312" r:id="rId14"/>
    <p:sldId id="306" r:id="rId15"/>
    <p:sldId id="308" r:id="rId16"/>
    <p:sldId id="30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0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368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408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91073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780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3719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313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554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147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8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4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5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0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5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6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1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1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71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lank_Map_of_the_United_States_1860_all_White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75" b="2"/>
          <a:stretch/>
        </p:blipFill>
        <p:spPr>
          <a:xfrm>
            <a:off x="3651141" y="643538"/>
            <a:ext cx="4890817" cy="36185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4100" dirty="0">
                <a:solidFill>
                  <a:srgbClr val="FFFFFF"/>
                </a:solidFill>
              </a:rPr>
              <a:t>Team Matplotlib dot </a:t>
            </a:r>
            <a:r>
              <a:rPr lang="en-US" sz="4100" dirty="0" err="1">
                <a:solidFill>
                  <a:srgbClr val="FFFFFF"/>
                </a:solidFill>
              </a:rPr>
              <a:t>pyplot</a:t>
            </a:r>
            <a:br>
              <a:rPr lang="en-US" sz="4100" dirty="0">
                <a:solidFill>
                  <a:srgbClr val="FFFFFF"/>
                </a:solidFill>
              </a:rPr>
            </a:br>
            <a:endParaRPr lang="en-US" sz="41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040" y="4928681"/>
            <a:ext cx="3271059" cy="1495139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Team Members: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Lucas Munson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Katie  Blood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Gloria Evans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9A05-DAF2-4E60-90C7-DEC3ABD8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put the YOY line stuff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AB57-B239-4F34-B945-202B1058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BFCD-257A-40B2-ACF5-D9FBD751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variables (if I can get it working)</a:t>
            </a:r>
          </a:p>
        </p:txBody>
      </p:sp>
      <p:pic>
        <p:nvPicPr>
          <p:cNvPr id="5" name="Content Placeholder 4" descr="A map of the countries/regions&#10;&#10;Description automatically generated with low confidence">
            <a:extLst>
              <a:ext uri="{FF2B5EF4-FFF2-40B4-BE49-F238E27FC236}">
                <a16:creationId xmlns:a16="http://schemas.microsoft.com/office/drawing/2014/main" id="{8DDCD218-05C4-4809-B329-E13845E99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950" y="685800"/>
            <a:ext cx="5622925" cy="3614738"/>
          </a:xfrm>
        </p:spPr>
      </p:pic>
    </p:spTree>
    <p:extLst>
      <p:ext uri="{BB962C8B-B14F-4D97-AF65-F5344CB8AC3E}">
        <p14:creationId xmlns:p14="http://schemas.microsoft.com/office/powerpoint/2010/main" val="208754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16CF-1A75-4758-A1D9-DCAFAF76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findings, re-visit </a:t>
            </a:r>
            <a:r>
              <a:rPr lang="en-US" dirty="0" err="1"/>
              <a:t>hypothesies</a:t>
            </a:r>
            <a:r>
              <a:rPr lang="en-US" dirty="0"/>
              <a:t> and say what happened with them and if they are good and all that kind of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3E97-3D30-40D5-B6BD-99C0D2D6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2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5E48-8955-49AA-9C19-D9BDE090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QUESTIONS????? (or maybe some other </a:t>
            </a:r>
            <a:r>
              <a:rPr lang="en-US" dirty="0" err="1"/>
              <a:t>kinda</a:t>
            </a:r>
            <a:r>
              <a:rPr lang="en-US" dirty="0"/>
              <a:t> thing I </a:t>
            </a:r>
            <a:r>
              <a:rPr lang="en-US" dirty="0" err="1"/>
              <a:t>dunno</a:t>
            </a:r>
            <a:r>
              <a:rPr lang="en-US" dirty="0"/>
              <a:t> I feel like the last slide </a:t>
            </a:r>
            <a:r>
              <a:rPr lang="en-US"/>
              <a:t>is always questions)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BD0A-B7BA-40B2-A839-5FC615478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8B0EFA8C-54A8-4A69-B8A6-BAEA50AE0E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81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D19D63-B024-445E-B85B-84D2E8FF3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Mobility Changes in the U.S during the covid-19 Pandemic 2020-2021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9F2AA-B863-4A4F-91B8-7F9928BE4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Source: support.google.com/covid10-mobility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4C408-0D53-4A4E-8F13-744FED5E23B9}"/>
              </a:ext>
            </a:extLst>
          </p:cNvPr>
          <p:cNvSpPr txBox="1"/>
          <p:nvPr/>
        </p:nvSpPr>
        <p:spPr>
          <a:xfrm>
            <a:off x="9830456" y="6657945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mmons.wikimedia.org/wiki/File:Blank_Map_of_the_United_States_1860_all_White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8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D3D2-AD28-4F31-A1EA-2F40CD36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Hypotheses: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8B848-DF42-494A-9477-242983E3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 increase in Coronavirus cases will result in a decrease in the number of visitors at parks and a decline in the usage of the transit system.</a:t>
            </a:r>
          </a:p>
          <a:p>
            <a:r>
              <a:rPr lang="en-US" dirty="0">
                <a:solidFill>
                  <a:schemeClr val="tx1"/>
                </a:solidFill>
              </a:rPr>
              <a:t>Grocery stores and pharmacies were still essential outings during the pandemic and therefore did not experience as great of a decrease in movement.</a:t>
            </a:r>
          </a:p>
          <a:p>
            <a:r>
              <a:rPr lang="en-US" dirty="0">
                <a:solidFill>
                  <a:schemeClr val="tx1"/>
                </a:solidFill>
              </a:rPr>
              <a:t>The more mobility people had in an area directly influenced the number of COVID-19 cases. </a:t>
            </a:r>
          </a:p>
        </p:txBody>
      </p:sp>
    </p:spTree>
    <p:extLst>
      <p:ext uri="{BB962C8B-B14F-4D97-AF65-F5344CB8AC3E}">
        <p14:creationId xmlns:p14="http://schemas.microsoft.com/office/powerpoint/2010/main" val="178589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CE5E-E952-F245-95F9-BD99478D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871E-E018-8841-BC8F-5B8908E7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data used only goes back to the beginning of the pandemic, roughly March 2020. </a:t>
            </a:r>
          </a:p>
          <a:p>
            <a:r>
              <a:rPr lang="en-US" dirty="0">
                <a:solidFill>
                  <a:schemeClr val="tx1"/>
                </a:solidFill>
              </a:rPr>
              <a:t>The baseline used is five weeks from the beginning of the year 2020. There is no way to determine if the baseline is a representative week. </a:t>
            </a:r>
          </a:p>
          <a:p>
            <a:r>
              <a:rPr lang="en-US" dirty="0">
                <a:solidFill>
                  <a:schemeClr val="tx1"/>
                </a:solidFill>
              </a:rPr>
              <a:t>We do not have enough movement data from before the pandemic to establish a good baseline.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8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D453-7D8B-B048-A347-04E30ABE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3EFBE-F49C-A049-86CE-DE07F122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Merge – Combined years 2020 and 2021 data</a:t>
            </a:r>
          </a:p>
          <a:p>
            <a:r>
              <a:rPr lang="en-US" dirty="0">
                <a:solidFill>
                  <a:schemeClr val="tx1"/>
                </a:solidFill>
              </a:rPr>
              <a:t>Drop columns – Drop data not relevant to hypothesis</a:t>
            </a:r>
          </a:p>
          <a:p>
            <a:r>
              <a:rPr lang="en-US" dirty="0">
                <a:solidFill>
                  <a:schemeClr val="tx1"/>
                </a:solidFill>
              </a:rPr>
              <a:t>Datetime - To convert date column data into actual dates</a:t>
            </a:r>
          </a:p>
          <a:p>
            <a:r>
              <a:rPr lang="en-US" dirty="0" err="1">
                <a:solidFill>
                  <a:schemeClr val="tx1"/>
                </a:solidFill>
              </a:rPr>
              <a:t>Matplotlib.dates</a:t>
            </a:r>
            <a:r>
              <a:rPr lang="en-US" dirty="0">
                <a:solidFill>
                  <a:schemeClr val="tx1"/>
                </a:solidFill>
              </a:rPr>
              <a:t> – to plot dates as x-axis tick marks</a:t>
            </a:r>
          </a:p>
          <a:p>
            <a:r>
              <a:rPr lang="en-US" dirty="0" err="1">
                <a:solidFill>
                  <a:schemeClr val="tx1"/>
                </a:solidFill>
              </a:rPr>
              <a:t>Plotly</a:t>
            </a:r>
            <a:r>
              <a:rPr lang="en-US" dirty="0">
                <a:solidFill>
                  <a:schemeClr val="tx1"/>
                </a:solidFill>
              </a:rPr>
              <a:t> was used for the heatmap.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54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BE06-FA0E-401D-96A6-48A5BB92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992" y="309615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ANOVA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9553E-53CF-49DB-B19B-B7E91B0BE908}"/>
              </a:ext>
            </a:extLst>
          </p:cNvPr>
          <p:cNvSpPr txBox="1"/>
          <p:nvPr/>
        </p:nvSpPr>
        <p:spPr>
          <a:xfrm>
            <a:off x="1644242" y="2306972"/>
            <a:ext cx="9244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a p-value so small that it is not within the precision scope of a floating point number, we feel confident in rejecting the null hypothesis, and saying that the relationship between cases and people’s movement is statistically significant.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6CE6F-8E8B-4898-AA23-8E1BD967A709}"/>
              </a:ext>
            </a:extLst>
          </p:cNvPr>
          <p:cNvSpPr txBox="1"/>
          <p:nvPr/>
        </p:nvSpPr>
        <p:spPr>
          <a:xfrm>
            <a:off x="1778466" y="4035105"/>
            <a:ext cx="6568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 NUM NUMS:</a:t>
            </a:r>
            <a:br>
              <a:rPr lang="en-US" dirty="0"/>
            </a:br>
            <a:r>
              <a:rPr lang="en-US" dirty="0"/>
              <a:t>F- statistic: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var(--vscode-editor-font-family)"/>
              </a:rPr>
              <a:t>462.39777712696065</a:t>
            </a:r>
          </a:p>
          <a:p>
            <a:r>
              <a:rPr lang="en-US" dirty="0">
                <a:latin typeface="var(--vscode-editor-font-family)"/>
              </a:rPr>
              <a:t>P-Value: 0.0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C74051-D7DD-4348-8044-9D6D8DE9D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var(--vscode-editor-font-family)"/>
              </a:rPr>
              <a:t>statistic=462.39777712696065,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var(--vscode-editor-font-family)"/>
              </a:rPr>
              <a:t>pvalue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var(--vscode-editor-font-family)"/>
              </a:rPr>
              <a:t>=0.0)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50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0901-96C1-4CEF-B9C7-7A21131A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of all the data nationwide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26B88-B396-E344-B7CC-B90D4137F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516" y="111396"/>
            <a:ext cx="8032967" cy="4518544"/>
          </a:xfrm>
        </p:spPr>
      </p:pic>
    </p:spTree>
    <p:extLst>
      <p:ext uri="{BB962C8B-B14F-4D97-AF65-F5344CB8AC3E}">
        <p14:creationId xmlns:p14="http://schemas.microsoft.com/office/powerpoint/2010/main" val="285679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58B8-0290-4A78-821D-05F5CABB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Grocery and pharmacy state graph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8DFF0C0-C32B-43F1-ACB9-FAC853A4E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018" y="213321"/>
            <a:ext cx="8766482" cy="4274011"/>
          </a:xfrm>
        </p:spPr>
      </p:pic>
    </p:spTree>
    <p:extLst>
      <p:ext uri="{BB962C8B-B14F-4D97-AF65-F5344CB8AC3E}">
        <p14:creationId xmlns:p14="http://schemas.microsoft.com/office/powerpoint/2010/main" val="139495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1410-A8AF-4F3C-87A4-EDFC2EB7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 state graph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EC95E30-1BEA-443E-83A9-7FE2BD1BA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293" y="685800"/>
            <a:ext cx="7414239" cy="3614738"/>
          </a:xfrm>
        </p:spPr>
      </p:pic>
    </p:spTree>
    <p:extLst>
      <p:ext uri="{BB962C8B-B14F-4D97-AF65-F5344CB8AC3E}">
        <p14:creationId xmlns:p14="http://schemas.microsoft.com/office/powerpoint/2010/main" val="307816452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1447</TotalTime>
  <Words>364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var(--vscode-editor-font-family)</vt:lpstr>
      <vt:lpstr>Wingdings 3</vt:lpstr>
      <vt:lpstr>Slice</vt:lpstr>
      <vt:lpstr>Team Matplotlib dot pyplot </vt:lpstr>
      <vt:lpstr>Mobility Changes in the U.S during the covid-19 Pandemic 2020-2021</vt:lpstr>
      <vt:lpstr>Hypotheses:</vt:lpstr>
      <vt:lpstr>Limitations</vt:lpstr>
      <vt:lpstr>Methods</vt:lpstr>
      <vt:lpstr>ANOVA</vt:lpstr>
      <vt:lpstr>Graph of all the data nationwide</vt:lpstr>
      <vt:lpstr>Grocery and pharmacy state graph</vt:lpstr>
      <vt:lpstr>Retail state graph</vt:lpstr>
      <vt:lpstr>Lets put the YOY line stuff here</vt:lpstr>
      <vt:lpstr>Heatmap of variables (if I can get it working)</vt:lpstr>
      <vt:lpstr>Summary of findings, re-visit hypothesies and say what happened with them and if they are good and all that kind of stuff</vt:lpstr>
      <vt:lpstr>QUESTIONS????? (or maybe some other kinda thing I dunno I feel like the last slide is always questions)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Matplotlib dot pyplot</dc:title>
  <dc:creator>Gloria Evans</dc:creator>
  <cp:lastModifiedBy>Lucas</cp:lastModifiedBy>
  <cp:revision>11</cp:revision>
  <dcterms:created xsi:type="dcterms:W3CDTF">2021-05-01T11:33:57Z</dcterms:created>
  <dcterms:modified xsi:type="dcterms:W3CDTF">2021-05-05T00:13:15Z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