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A925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A9258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31810937500000003"/>
                  <c:y val="-9.132433772626967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38087500000000002"/>
                  <c:y val="-9.51295184648642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34225"/>
                  <c:y val="-8.371397624908054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CONTENTS A</c:v>
                </c:pt>
                <c:pt idx="1">
                  <c:v>CONTENTS A</c:v>
                </c:pt>
                <c:pt idx="2">
                  <c:v>CONTENTS 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0.83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7F4E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CONTENTS A</c:v>
                </c:pt>
                <c:pt idx="1">
                  <c:v>CONTENTS A</c:v>
                </c:pt>
                <c:pt idx="2">
                  <c:v>CONTENTS A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</c:v>
                </c:pt>
                <c:pt idx="1">
                  <c:v>0.17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6"/>
        <c:overlap val="100"/>
        <c:axId val="571326096"/>
        <c:axId val="204833664"/>
      </c:barChart>
      <c:catAx>
        <c:axId val="57132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833664"/>
        <c:crosses val="autoZero"/>
        <c:auto val="1"/>
        <c:lblAlgn val="ctr"/>
        <c:lblOffset val="100"/>
        <c:noMultiLvlLbl val="0"/>
      </c:catAx>
      <c:valAx>
        <c:axId val="2048336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7132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2700" cap="rnd">
              <a:solidFill>
                <a:srgbClr val="FF9600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35904"/>
        <c:axId val="204836464"/>
      </c:lineChart>
      <c:catAx>
        <c:axId val="20483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836464"/>
        <c:crosses val="autoZero"/>
        <c:auto val="1"/>
        <c:lblAlgn val="ctr"/>
        <c:lblOffset val="100"/>
        <c:noMultiLvlLbl val="0"/>
      </c:catAx>
      <c:valAx>
        <c:axId val="2048364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0483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7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8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7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6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0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8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56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39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18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71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55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5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8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8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8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2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4187"/>
            <a:ext cx="12192000" cy="6858000"/>
          </a:xfrm>
          <a:prstGeom prst="rect">
            <a:avLst/>
          </a:prstGeom>
          <a:solidFill>
            <a:srgbClr val="3A9258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93075" y="695690"/>
            <a:ext cx="380585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파워포인트 디자인</a:t>
            </a:r>
            <a:endParaRPr lang="en-US" altLang="ko-KR" sz="54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60700" y="2044700"/>
            <a:ext cx="6070600" cy="2527300"/>
          </a:xfrm>
          <a:prstGeom prst="roundRect">
            <a:avLst>
              <a:gd name="adj" fmla="val 5612"/>
            </a:avLst>
          </a:prstGeom>
          <a:solidFill>
            <a:srgbClr val="27633B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47298" y="2345744"/>
            <a:ext cx="637042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PPT </a:t>
            </a:r>
            <a:r>
              <a:rPr lang="en-US" altLang="ko-KR" sz="4400" b="1" dirty="0">
                <a:solidFill>
                  <a:srgbClr val="FFF324"/>
                </a:solidFill>
              </a:rPr>
              <a:t>PRESENTATION</a:t>
            </a:r>
            <a:endParaRPr lang="en-US" altLang="ko-KR" sz="4400" b="1" dirty="0">
              <a:solidFill>
                <a:srgbClr val="FFF32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68319" y="3728102"/>
            <a:ext cx="2328386" cy="3931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2000" kern="0" dirty="0">
                <a:ln w="3175">
                  <a:noFill/>
                </a:ln>
                <a:solidFill>
                  <a:srgbClr val="3A9258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pptbizcam.co.kr</a:t>
            </a:r>
            <a:endParaRPr lang="en-US" altLang="ko-KR" sz="2000" b="1" kern="0" dirty="0">
              <a:ln w="3175">
                <a:noFill/>
              </a:ln>
              <a:solidFill>
                <a:srgbClr val="3A925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947298" y="1927206"/>
            <a:ext cx="396000" cy="396000"/>
          </a:xfrm>
          <a:prstGeom prst="ellipse">
            <a:avLst/>
          </a:prstGeom>
          <a:solidFill>
            <a:srgbClr val="FF96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62887" y="4873044"/>
            <a:ext cx="4454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 </a:t>
            </a:r>
            <a:r>
              <a:rPr lang="en-US" altLang="ko-KR" sz="2400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</a:t>
            </a:r>
            <a:r>
              <a:rPr lang="en-US" altLang="ko-KR" sz="24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2400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</a:t>
            </a:r>
            <a:endParaRPr lang="en-US" altLang="ko-KR" sz="24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3586338" y="1468634"/>
            <a:ext cx="6922751" cy="117185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Office PowerPoint is the presentation program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used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the most in the world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PPT </a:t>
            </a:r>
            <a:r>
              <a:rPr lang="en-US" altLang="ko-KR" sz="3200" b="1" dirty="0">
                <a:solidFill>
                  <a:srgbClr val="FFF324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white"/>
                </a:solidFill>
              </a:rPr>
              <a:t>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0090" y="1468634"/>
            <a:ext cx="1872817" cy="393138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2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CHECK POINT</a:t>
            </a:r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32907" y="3496356"/>
            <a:ext cx="252000" cy="369332"/>
            <a:chOff x="4371840" y="2318350"/>
            <a:chExt cx="252000" cy="369332"/>
          </a:xfrm>
          <a:effectLst/>
        </p:grpSpPr>
        <p:sp>
          <p:nvSpPr>
            <p:cNvPr id="15" name="타원 14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093136" y="4813356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33" name="직사각형 32"/>
          <p:cNvSpPr/>
          <p:nvPr/>
        </p:nvSpPr>
        <p:spPr>
          <a:xfrm rot="5400000">
            <a:off x="1260611" y="3021734"/>
            <a:ext cx="1614005" cy="1401879"/>
          </a:xfrm>
          <a:prstGeom prst="rect">
            <a:avLst/>
          </a:prstGeom>
          <a:solidFill>
            <a:srgbClr val="3A9258"/>
          </a:solidFill>
          <a:ln w="12700" cap="rnd">
            <a:solidFill>
              <a:srgbClr val="3A92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한쪽 모서리가 잘린 사각형 33"/>
          <p:cNvSpPr/>
          <p:nvPr/>
        </p:nvSpPr>
        <p:spPr>
          <a:xfrm rot="5400000">
            <a:off x="1259996" y="3021733"/>
            <a:ext cx="1614004" cy="1401879"/>
          </a:xfrm>
          <a:prstGeom prst="snip1Rect">
            <a:avLst/>
          </a:prstGeom>
          <a:solidFill>
            <a:schemeClr val="bg1"/>
          </a:solidFill>
          <a:ln w="12700" cap="rnd">
            <a:solidFill>
              <a:srgbClr val="3A92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66058" y="2915670"/>
            <a:ext cx="1401880" cy="13388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788577" y="3496356"/>
            <a:ext cx="252000" cy="369332"/>
            <a:chOff x="4371840" y="2318350"/>
            <a:chExt cx="252000" cy="369332"/>
          </a:xfrm>
          <a:effectLst/>
        </p:grpSpPr>
        <p:sp>
          <p:nvSpPr>
            <p:cNvPr id="44" name="타원 43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636449" y="4813356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47" name="직사각형 46"/>
          <p:cNvSpPr/>
          <p:nvPr/>
        </p:nvSpPr>
        <p:spPr>
          <a:xfrm rot="5400000">
            <a:off x="3803924" y="3021734"/>
            <a:ext cx="1614005" cy="1401879"/>
          </a:xfrm>
          <a:prstGeom prst="rect">
            <a:avLst/>
          </a:prstGeom>
          <a:solidFill>
            <a:srgbClr val="3A9258"/>
          </a:solidFill>
          <a:ln w="12700" cap="rnd">
            <a:solidFill>
              <a:srgbClr val="3A92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한쪽 모서리가 잘린 사각형 47"/>
          <p:cNvSpPr/>
          <p:nvPr/>
        </p:nvSpPr>
        <p:spPr>
          <a:xfrm rot="5400000">
            <a:off x="3803309" y="3021733"/>
            <a:ext cx="1614004" cy="1401879"/>
          </a:xfrm>
          <a:prstGeom prst="snip1Rect">
            <a:avLst/>
          </a:prstGeom>
          <a:solidFill>
            <a:schemeClr val="bg1"/>
          </a:solidFill>
          <a:ln w="12700" cap="rnd">
            <a:solidFill>
              <a:srgbClr val="3A92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09371" y="2915670"/>
            <a:ext cx="1401880" cy="13388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8381319" y="3496356"/>
            <a:ext cx="252000" cy="369332"/>
            <a:chOff x="4371840" y="2318350"/>
            <a:chExt cx="252000" cy="369332"/>
          </a:xfrm>
          <a:effectLst/>
        </p:grpSpPr>
        <p:sp>
          <p:nvSpPr>
            <p:cNvPr id="51" name="타원 50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216834" y="4813356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4" name="직사각형 53"/>
          <p:cNvSpPr/>
          <p:nvPr/>
        </p:nvSpPr>
        <p:spPr>
          <a:xfrm rot="5400000">
            <a:off x="6384309" y="3021734"/>
            <a:ext cx="1614005" cy="1401879"/>
          </a:xfrm>
          <a:prstGeom prst="rect">
            <a:avLst/>
          </a:prstGeom>
          <a:solidFill>
            <a:srgbClr val="3A9258"/>
          </a:solidFill>
          <a:ln w="12700" cap="rnd">
            <a:solidFill>
              <a:srgbClr val="3A92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한쪽 모서리가 잘린 사각형 54"/>
          <p:cNvSpPr/>
          <p:nvPr/>
        </p:nvSpPr>
        <p:spPr>
          <a:xfrm rot="5400000">
            <a:off x="6383694" y="3021733"/>
            <a:ext cx="1614004" cy="1401879"/>
          </a:xfrm>
          <a:prstGeom prst="snip1Rect">
            <a:avLst/>
          </a:prstGeom>
          <a:solidFill>
            <a:schemeClr val="bg1"/>
          </a:solidFill>
          <a:ln w="12700" cap="rnd">
            <a:solidFill>
              <a:srgbClr val="3A92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89756" y="2915670"/>
            <a:ext cx="1401880" cy="13388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34287" y="4813356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61" name="직사각형 60"/>
          <p:cNvSpPr/>
          <p:nvPr/>
        </p:nvSpPr>
        <p:spPr>
          <a:xfrm rot="5400000">
            <a:off x="9001762" y="3021734"/>
            <a:ext cx="1614005" cy="1401879"/>
          </a:xfrm>
          <a:prstGeom prst="rect">
            <a:avLst/>
          </a:prstGeom>
          <a:solidFill>
            <a:srgbClr val="3A9258"/>
          </a:solidFill>
          <a:ln w="12700" cap="rnd">
            <a:solidFill>
              <a:srgbClr val="3A92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한쪽 모서리가 잘린 사각형 61"/>
          <p:cNvSpPr/>
          <p:nvPr/>
        </p:nvSpPr>
        <p:spPr>
          <a:xfrm rot="5400000">
            <a:off x="9001147" y="3021733"/>
            <a:ext cx="1614004" cy="1401879"/>
          </a:xfrm>
          <a:prstGeom prst="snip1Rect">
            <a:avLst/>
          </a:prstGeom>
          <a:solidFill>
            <a:schemeClr val="bg1"/>
          </a:solidFill>
          <a:ln w="12700" cap="rnd">
            <a:solidFill>
              <a:srgbClr val="3A92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107209" y="2915670"/>
            <a:ext cx="1401880" cy="13388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PPT </a:t>
            </a:r>
            <a:r>
              <a:rPr lang="en-US" altLang="ko-KR" sz="3200" b="1" dirty="0">
                <a:solidFill>
                  <a:srgbClr val="FFF324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white"/>
                </a:solidFill>
              </a:rPr>
              <a:t>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263" y="2187615"/>
            <a:ext cx="1858833" cy="1600070"/>
          </a:xfrm>
          <a:prstGeom prst="rect">
            <a:avLst/>
          </a:prstGeom>
          <a:solidFill>
            <a:schemeClr val="bg1"/>
          </a:solidFill>
          <a:ln>
            <a:solidFill>
              <a:srgbClr val="3A9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/>
          </p:nvPr>
        </p:nvGraphicFramePr>
        <p:xfrm>
          <a:off x="3260274" y="2100908"/>
          <a:ext cx="8128000" cy="333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351132" y="2114603"/>
            <a:ext cx="111543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25263" y="3439035"/>
            <a:ext cx="1858833" cy="348649"/>
          </a:xfrm>
          <a:prstGeom prst="rect">
            <a:avLst/>
          </a:prstGeom>
          <a:solidFill>
            <a:srgbClr val="3A9258">
              <a:alpha val="65000"/>
            </a:srgbClr>
          </a:solidFill>
          <a:ln>
            <a:solidFill>
              <a:srgbClr val="3A9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25263" y="4098190"/>
            <a:ext cx="1858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Office PowerPoint is the presentation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used the most in the world.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64570" y="3225910"/>
            <a:ext cx="111543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64570" y="4165377"/>
            <a:ext cx="111543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34754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PPT </a:t>
            </a:r>
            <a:r>
              <a:rPr lang="en-US" altLang="ko-KR" sz="3200" b="1" dirty="0">
                <a:solidFill>
                  <a:srgbClr val="FFF324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white"/>
                </a:solidFill>
              </a:rPr>
              <a:t>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9600" y="1689252"/>
            <a:ext cx="1294039" cy="315007"/>
          </a:xfrm>
          <a:prstGeom prst="roundRect">
            <a:avLst>
              <a:gd name="adj" fmla="val 50000"/>
            </a:avLst>
          </a:prstGeom>
          <a:solidFill>
            <a:srgbClr val="FF96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13978" y="1634746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9619" y="2741169"/>
            <a:ext cx="1294039" cy="315007"/>
          </a:xfrm>
          <a:prstGeom prst="roundRect">
            <a:avLst>
              <a:gd name="adj" fmla="val 50000"/>
            </a:avLst>
          </a:prstGeom>
          <a:solidFill>
            <a:srgbClr val="FF96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43997" y="2686663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59" name="차트 58"/>
          <p:cNvGraphicFramePr/>
          <p:nvPr>
            <p:extLst/>
          </p:nvPr>
        </p:nvGraphicFramePr>
        <p:xfrm>
          <a:off x="5362292" y="2226380"/>
          <a:ext cx="6215966" cy="35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7693684" y="3204786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35%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929039" y="3569470"/>
            <a:ext cx="180000" cy="180000"/>
            <a:chOff x="10805697" y="5256797"/>
            <a:chExt cx="128492" cy="128492"/>
          </a:xfrm>
        </p:grpSpPr>
        <p:sp>
          <p:nvSpPr>
            <p:cNvPr id="67" name="타원 66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9600"/>
            </a:solidFill>
            <a:ln>
              <a:solidFill>
                <a:srgbClr val="FF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10629501" y="2004259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57%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0864856" y="2377569"/>
            <a:ext cx="180000" cy="180000"/>
            <a:chOff x="10805697" y="5256797"/>
            <a:chExt cx="128492" cy="128492"/>
          </a:xfrm>
        </p:grpSpPr>
        <p:sp>
          <p:nvSpPr>
            <p:cNvPr id="71" name="타원 70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639619" y="3761961"/>
            <a:ext cx="4219299" cy="117185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9258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981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PPT </a:t>
            </a:r>
            <a:r>
              <a:rPr lang="en-US" altLang="ko-KR" sz="3200" b="1" dirty="0">
                <a:solidFill>
                  <a:srgbClr val="FFF324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00" dirty="0">
                <a:solidFill>
                  <a:prstClr val="white"/>
                </a:solidFill>
              </a:rPr>
              <a:t>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121727" y="1307848"/>
          <a:ext cx="994854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/>
                <a:gridCol w="3067636"/>
                <a:gridCol w="3916131"/>
                <a:gridCol w="1501184"/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Strength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Weakness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Opportunity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Threat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위협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13001" y="564593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1727" y="5725484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23" name="꺾인 연결선 22"/>
          <p:cNvCxnSpPr>
            <a:stCxn id="22" idx="1"/>
            <a:endCxn id="20" idx="1"/>
          </p:cNvCxnSpPr>
          <p:nvPr/>
        </p:nvCxnSpPr>
        <p:spPr>
          <a:xfrm rot="10800000">
            <a:off x="1121727" y="3362778"/>
            <a:ext cx="12700" cy="2546416"/>
          </a:xfrm>
          <a:prstGeom prst="bentConnector3">
            <a:avLst>
              <a:gd name="adj1" fmla="val 3600000"/>
            </a:avLst>
          </a:prstGeom>
          <a:ln w="3175">
            <a:solidFill>
              <a:srgbClr val="3A9258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03828" y="1881592"/>
            <a:ext cx="2877339" cy="2877339"/>
          </a:xfrm>
          <a:prstGeom prst="ellipse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58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146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88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16928" y="1881591"/>
            <a:ext cx="2877339" cy="2877339"/>
          </a:xfrm>
          <a:prstGeom prst="ellipse">
            <a:avLst/>
          </a:prstGeom>
          <a:solidFill>
            <a:srgbClr val="FFF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255</a:t>
            </a:r>
            <a:endParaRPr lang="en-US" altLang="ko-KR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243</a:t>
            </a:r>
            <a:endParaRPr lang="en-US" altLang="ko-KR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36</a:t>
            </a:r>
            <a:endParaRPr lang="en-US" altLang="ko-KR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62473" y="1881590"/>
            <a:ext cx="2877339" cy="2877339"/>
          </a:xfrm>
          <a:prstGeom prst="ellipse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255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150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0</a:t>
            </a:r>
          </a:p>
        </p:txBody>
      </p:sp>
    </p:spTree>
    <p:extLst>
      <p:ext uri="{BB962C8B-B14F-4D97-AF65-F5344CB8AC3E}">
        <p14:creationId xmlns:p14="http://schemas.microsoft.com/office/powerpoint/2010/main" val="62536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35924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와이드스크린</PresentationFormat>
  <Paragraphs>121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야놀자 야체 B</vt:lpstr>
      <vt:lpstr>Arial</vt:lpstr>
      <vt:lpstr>7_Office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2019-12-26T04:42:24Z</dcterms:created>
  <dcterms:modified xsi:type="dcterms:W3CDTF">2019-12-26T04:42:48Z</dcterms:modified>
</cp:coreProperties>
</file>