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35097-2FA7-3659-0D14-F5ED8CCC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4CB3A1-FF77-2F42-7E19-F49DD188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74B9CB-D063-148F-9952-6AD58EE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47D7B-3166-4DDC-9194-677C67BB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98218E-D869-7415-79B6-85FB60DB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91393-5872-A3B6-1F0C-9CF5B9B1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6FB858-1E19-7D92-A66D-A692017B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6710E1-4622-6ED8-58F4-42708656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CDB363-ED5D-67A5-5633-71248C5A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CC0E1A-68E9-ADCD-C4E1-7C0E5C27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0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A2D314-D7E3-B020-1642-7F757B96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364B5E-656A-2621-383D-00CDD29E2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E67033-A5BA-0D2F-E56E-B3B22BD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4C3CD5-4AB7-13A3-411E-F4345B69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F35EF0-0963-75EE-8912-C23FCF9E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12A1FB-74CA-B767-A7A8-A11B7AC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6986DD-FF63-646B-7D8B-2221BFE8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B37117-DB5C-7080-DD99-9587BFC3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D0C9CD-E1F2-BDB1-0149-BFB9693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AD2367-E7A6-C3E4-8F8E-A45A6ED9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177866-610C-00F0-AD08-F1D77230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3261D4-CEDE-9D56-0EE9-AAB01868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F5D91-9819-2E3A-1BB2-EB6B115C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AE636F-5D88-423F-BF81-BB3600F8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55B48B-76B9-36AD-0D7E-3C0E2F2E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1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AD0EB-F82A-38E6-51B9-A4807C6C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FE2773-C0FC-4ED2-3700-01F8723C7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78778A-5F23-25C3-9369-18CD5664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76987C3-B4D3-40A5-5DDE-7A0DAEC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611200-8715-B58B-BCC4-1A214D30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590EDF-C95D-1FE0-9097-0FD10A9E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6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27FA8-325A-6BA9-C47D-6A0BC0EF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0B2410-B642-5E59-BB7D-25F5BB7C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F65C3F-73B0-0E06-9246-CF62F87B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56FE6E-EAA1-FC8A-C741-4E80AC2C1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4584D2-D181-524E-6827-059E0737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64AF48D-F9C0-2BB9-D04A-16CFCC5B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CC721E-813F-EC04-A9B9-92D0A9F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B1A926F-610C-35DB-2501-0AABF3DA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3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B7FF08-676E-3638-AF2D-A574C9DF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466259-C5A5-1F28-91B6-2C3D6ADB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8586BE6-9746-1292-3308-4C881876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5745DA0-EAD4-0DCF-73F3-94A485E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17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9E05A9-B473-4DE7-DF9C-C48D08A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FB90C3D-B509-74C3-7387-3AAFB9F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747A4F-D304-F92A-858D-AB41578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2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0C581-318E-36A2-80B3-5CA94532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661AA3-E4A0-503D-9DE6-45857BBC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FCFA4A-0729-0738-355B-BF0C220E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96006F-B341-45A8-C410-86D1CAF7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F25F6-ED77-1633-6DAF-81D2AFD5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83391E-D049-F586-D4A7-5644CEB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9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875BD-6FAD-4676-6786-535590FD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1F1D97-902B-42C7-2AED-D3AC1515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8BD909E-F3DF-E181-44D5-4A10ED75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8AB60B-4856-647C-A01F-5131F09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76708-8234-C01C-9070-8845D9D9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4CBAC9-1971-8F04-1F0A-7927CE3A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30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D5E7CB0-5371-F0DE-FBBF-05CFA97E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729034-6C41-1D26-BA44-53642015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D35E06-ADC1-AD1D-6DC9-CBFC1ED1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5C321-6EBE-48F4-A282-71C57EF46AA0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662DDF-3725-58D5-8F97-24C77FD18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C377D6-AA4F-A98F-5ECC-4133C4B0B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A94FB-5A4B-4F93-827D-9D76B9119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4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10C00-6C3C-390D-AB14-DBB376112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Project </a:t>
            </a: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06ED96E-9BE2-1E30-0D4D-DA04681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44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96203D6-0617-CF43-C6CB-42D359C4D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81955"/>
              </p:ext>
            </p:extLst>
          </p:nvPr>
        </p:nvGraphicFramePr>
        <p:xfrm>
          <a:off x="1414206" y="611511"/>
          <a:ext cx="9363588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0598">
                  <a:extLst>
                    <a:ext uri="{9D8B030D-6E8A-4147-A177-3AD203B41FA5}">
                      <a16:colId xmlns:a16="http://schemas.microsoft.com/office/drawing/2014/main" val="249594603"/>
                    </a:ext>
                  </a:extLst>
                </a:gridCol>
                <a:gridCol w="1560598">
                  <a:extLst>
                    <a:ext uri="{9D8B030D-6E8A-4147-A177-3AD203B41FA5}">
                      <a16:colId xmlns:a16="http://schemas.microsoft.com/office/drawing/2014/main" val="110780827"/>
                    </a:ext>
                  </a:extLst>
                </a:gridCol>
                <a:gridCol w="1560598">
                  <a:extLst>
                    <a:ext uri="{9D8B030D-6E8A-4147-A177-3AD203B41FA5}">
                      <a16:colId xmlns:a16="http://schemas.microsoft.com/office/drawing/2014/main" val="1297641435"/>
                    </a:ext>
                  </a:extLst>
                </a:gridCol>
                <a:gridCol w="1560598">
                  <a:extLst>
                    <a:ext uri="{9D8B030D-6E8A-4147-A177-3AD203B41FA5}">
                      <a16:colId xmlns:a16="http://schemas.microsoft.com/office/drawing/2014/main" val="3848184277"/>
                    </a:ext>
                  </a:extLst>
                </a:gridCol>
                <a:gridCol w="1560598">
                  <a:extLst>
                    <a:ext uri="{9D8B030D-6E8A-4147-A177-3AD203B41FA5}">
                      <a16:colId xmlns:a16="http://schemas.microsoft.com/office/drawing/2014/main" val="744929190"/>
                    </a:ext>
                  </a:extLst>
                </a:gridCol>
                <a:gridCol w="1560598">
                  <a:extLst>
                    <a:ext uri="{9D8B030D-6E8A-4147-A177-3AD203B41FA5}">
                      <a16:colId xmlns:a16="http://schemas.microsoft.com/office/drawing/2014/main" val="3530970421"/>
                    </a:ext>
                  </a:extLst>
                </a:gridCol>
              </a:tblGrid>
              <a:tr h="887862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300nM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 1000nM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3000nM</a:t>
                      </a:r>
                    </a:p>
                    <a:p>
                      <a:pPr algn="ctr"/>
                      <a:r>
                        <a:rPr lang="pl-PL" dirty="0"/>
                        <a:t>Ok.20% </a:t>
                      </a:r>
                      <a:r>
                        <a:rPr lang="pl-PL" dirty="0" err="1"/>
                        <a:t>vitality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10000nM</a:t>
                      </a:r>
                    </a:p>
                    <a:p>
                      <a:pPr algn="ctr"/>
                      <a:r>
                        <a:rPr lang="pl-PL" dirty="0" err="1"/>
                        <a:t>Cells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dead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83535"/>
                  </a:ext>
                </a:extLst>
              </a:tr>
              <a:tr h="88786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Drug2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2677"/>
                  </a:ext>
                </a:extLst>
              </a:tr>
              <a:tr h="88786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Drug4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0371"/>
                  </a:ext>
                </a:extLst>
              </a:tr>
              <a:tr h="88786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Drug6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7144"/>
                  </a:ext>
                </a:extLst>
              </a:tr>
              <a:tr h="88786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Drug7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algn="ctr"/>
                      <a:r>
                        <a:rPr lang="pl-PL" dirty="0"/>
                        <a:t>Ok.50% </a:t>
                      </a:r>
                      <a:r>
                        <a:rPr lang="pl-PL" dirty="0" err="1"/>
                        <a:t>vitality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3298"/>
                  </a:ext>
                </a:extLst>
              </a:tr>
              <a:tr h="88786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Drug10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>
                          <a:highlight>
                            <a:srgbClr val="FF0000"/>
                          </a:highlight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-----------------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9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84CA40-3A52-E6C1-F584-76A4893D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histogram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treshold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choose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watersheld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each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cel –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differentiate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tchem</a:t>
            </a:r>
            <a:b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regionprops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to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amount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nuclei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nuclei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size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(sum of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pixels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with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given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intensity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+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oryginal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channel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mean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value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of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pixels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in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given</a:t>
            </a:r>
            <a:r>
              <a:rPr lang="pl-PL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cell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273E96D-33D3-285C-40AF-1965FC12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9" y="2785950"/>
            <a:ext cx="3573716" cy="351485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39BB572-0055-FFD7-2378-55E9D71C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6" y="2785950"/>
            <a:ext cx="3573716" cy="35148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3F9D15-2C76-54BA-E7FC-F0EA38F51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10" y="2785950"/>
            <a:ext cx="3577461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41EB4F-7E51-1032-B26B-15093B8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 with data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15C875-96A2-AAC1-CB69-3AEC8276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8" y="2519291"/>
            <a:ext cx="1017358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FB666BB-012D-14F7-36D1-00B2E1D8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42" y="0"/>
            <a:ext cx="709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F0706A1-5C6C-586E-8004-636DC734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2" y="9832"/>
            <a:ext cx="705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E55ACBF-F883-5D3C-2410-893D53BA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00" y="0"/>
            <a:ext cx="693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D5F56D-4FA6-311A-875B-646B67F5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60" y="0"/>
            <a:ext cx="6874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91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128</Words>
  <Application>Microsoft Office PowerPoint</Application>
  <PresentationFormat>Panoramiczny</PresentationFormat>
  <Paragraphs>66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Motyw pakietu Office</vt:lpstr>
      <vt:lpstr>Project summary</vt:lpstr>
      <vt:lpstr>Prezentacja programu PowerPoint</vt:lpstr>
      <vt:lpstr> - gaussian filter, - histogram visualization - treshold choose - watersheld -different values for each cel – thats how we can differentiate tchem - regionprops function – to calculate amount of cells/nuclei, masks to calculate cell/nuclei size (sum of pixels with given value), intensity – mask + oryginal channel green  mean value of pixels in given cell</vt:lpstr>
      <vt:lpstr>Our table with data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Wiktoria Płonka</dc:creator>
  <cp:lastModifiedBy>Wiktoria Płonka</cp:lastModifiedBy>
  <cp:revision>5</cp:revision>
  <dcterms:created xsi:type="dcterms:W3CDTF">2024-06-17T17:48:50Z</dcterms:created>
  <dcterms:modified xsi:type="dcterms:W3CDTF">2024-06-18T03:40:51Z</dcterms:modified>
</cp:coreProperties>
</file>