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1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BE35097-2FA7-3659-0D14-F5ED8CCC83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8E4CB3A1-FF77-2F42-7E19-F49DD18858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4A74B9CB-D063-148F-9952-6AD58EEF4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5C321-6EBE-48F4-A282-71C57EF46AA0}" type="datetimeFigureOut">
              <a:rPr lang="pl-PL" smtClean="0"/>
              <a:t>17.06.2024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91947D7B-3166-4DDC-9194-677C67BB0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F098218E-D869-7415-79B6-85FB60DBE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A94FB-5A4B-4F93-827D-9D76B911947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64703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7C91393-5872-A3B6-1F0C-9CF5B9B10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D46FB858-1E19-7D92-A66D-A692017BE9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0E6710E1-4622-6ED8-58F4-427086560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5C321-6EBE-48F4-A282-71C57EF46AA0}" type="datetimeFigureOut">
              <a:rPr lang="pl-PL" smtClean="0"/>
              <a:t>17.06.2024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14CDB363-ED5D-67A5-5633-71248C5AB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4BCC0E1A-68E9-ADCD-C4E1-7C0E5C270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A94FB-5A4B-4F93-827D-9D76B911947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60003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07A2D314-D7E3-B020-1642-7F757B960F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9E364B5E-656A-2621-383D-00CDD29E28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18E67033-A5BA-0D2F-E56E-B3B22BD76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5C321-6EBE-48F4-A282-71C57EF46AA0}" type="datetimeFigureOut">
              <a:rPr lang="pl-PL" smtClean="0"/>
              <a:t>17.06.2024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E44C3CD5-4AB7-13A3-411E-F4345B694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4AF35EF0-0963-75EE-8912-C23FCF9E3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A94FB-5A4B-4F93-827D-9D76B911947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62934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012A1FB-74CA-B767-A7A8-A11B7ACC4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36986DD-FF63-646B-7D8B-2221BFE81F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61B37117-DB5C-7080-DD99-9587BFC38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5C321-6EBE-48F4-A282-71C57EF46AA0}" type="datetimeFigureOut">
              <a:rPr lang="pl-PL" smtClean="0"/>
              <a:t>17.06.2024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E6D0C9CD-E1F2-BDB1-0149-BFB9693CB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24AD2367-E7A6-C3E4-8F8E-A45A6ED97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A94FB-5A4B-4F93-827D-9D76B911947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3586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5177866-610C-00F0-AD08-F1D772306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723261D4-CEDE-9D56-0EE9-AAB018680F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AEEF5D91-9819-2E3A-1BB2-EB6B115C9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5C321-6EBE-48F4-A282-71C57EF46AA0}" type="datetimeFigureOut">
              <a:rPr lang="pl-PL" smtClean="0"/>
              <a:t>17.06.2024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27AE636F-5D88-423F-BF81-BB3600F86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9955B48B-76B9-36AD-0D7E-3C0E2F2EC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A94FB-5A4B-4F93-827D-9D76B911947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73144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B0AD0EB-F82A-38E6-51B9-A4807C6C0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9FE2773-C0FC-4ED2-3700-01F8723C75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0B78778A-5F23-25C3-9369-18CD56641C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876987C3-B4D3-40A5-5DDE-7A0DAEC76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5C321-6EBE-48F4-A282-71C57EF46AA0}" type="datetimeFigureOut">
              <a:rPr lang="pl-PL" smtClean="0"/>
              <a:t>17.06.2024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72611200-8715-B58B-BCC4-1A214D30B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42590EDF-C95D-1FE0-9097-0FD10A9EC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A94FB-5A4B-4F93-827D-9D76B911947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13696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3B27FA8-325A-6BA9-C47D-6A0BC0EFB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770B2410-B642-5E59-BB7D-25F5BB7C64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B0F65C3F-73B0-0E06-9246-CF62F87B86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B456FE6E-EAA1-FC8A-C741-4E80AC2C11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554584D2-D181-524E-6827-059E0737FB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864AF48D-F9C0-2BB9-D04A-16CFCC5BD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5C321-6EBE-48F4-A282-71C57EF46AA0}" type="datetimeFigureOut">
              <a:rPr lang="pl-PL" smtClean="0"/>
              <a:t>17.06.2024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A8CC721E-813F-EC04-A9B9-92D0A9F5E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FB1A926F-610C-35DB-2501-0AABF3DAE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A94FB-5A4B-4F93-827D-9D76B911947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44327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7B7FF08-676E-3638-AF2D-A574C9DFF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36466259-C5A5-1F28-91B6-2C3D6ADB8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5C321-6EBE-48F4-A282-71C57EF46AA0}" type="datetimeFigureOut">
              <a:rPr lang="pl-PL" smtClean="0"/>
              <a:t>17.06.2024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88586BE6-9746-1292-3308-4C881876A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95745DA0-EAD4-0DCF-73F3-94A485E7E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A94FB-5A4B-4F93-827D-9D76B911947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51751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349E05A9-B473-4DE7-DF9C-C48D08ADB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5C321-6EBE-48F4-A282-71C57EF46AA0}" type="datetimeFigureOut">
              <a:rPr lang="pl-PL" smtClean="0"/>
              <a:t>17.06.2024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DFB90C3D-B509-74C3-7387-3AAFB9FAE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F6747A4F-D304-F92A-858D-AB41578E2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A94FB-5A4B-4F93-827D-9D76B911947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65269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7F0C581-318E-36A2-80B3-5CA945321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9661AA3-E4A0-503D-9DE6-45857BBCB3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AAFCFA4A-0729-0738-355B-BF0C220E7F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2496006F-B341-45A8-C410-86D1CAF78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5C321-6EBE-48F4-A282-71C57EF46AA0}" type="datetimeFigureOut">
              <a:rPr lang="pl-PL" smtClean="0"/>
              <a:t>17.06.2024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7A9F25F6-ED77-1633-6DAF-81D2AFD5E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9083391E-D049-F586-D4A7-5644CEBA5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A94FB-5A4B-4F93-827D-9D76B911947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19946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A6875BD-6FAD-4676-6786-535590FD6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C51F1D97-902B-42C7-2AED-D3AC15157B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F8BD909E-F3DF-E181-44D5-4A10ED758E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328AB60B-4856-647C-A01F-5131F096A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5C321-6EBE-48F4-A282-71C57EF46AA0}" type="datetimeFigureOut">
              <a:rPr lang="pl-PL" smtClean="0"/>
              <a:t>17.06.2024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AC576708-8234-C01C-9070-8845D9D9E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C84CBAC9-1971-8F04-1F0A-7927CE3A4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A94FB-5A4B-4F93-827D-9D76B911947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11301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4D5E7CB0-5371-F0DE-FBBF-05CFA97E9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C5729034-6C41-1D26-BA44-53642015DC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1AD35E06-ADC1-AD1D-6DC9-CBFC1ED1B1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DE5C321-6EBE-48F4-A282-71C57EF46AA0}" type="datetimeFigureOut">
              <a:rPr lang="pl-PL" smtClean="0"/>
              <a:t>17.06.2024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DD662DDF-3725-58D5-8F97-24C77FD18F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78C377D6-AA4F-A98F-5ECC-4133C4B0B7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B3A94FB-5A4B-4F93-827D-9D76B911947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26478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DB10C00-6C3C-390D-AB14-DBB376112F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Project </a:t>
            </a:r>
            <a:r>
              <a:rPr lang="pl-PL" dirty="0" err="1"/>
              <a:t>summary</a:t>
            </a:r>
            <a:endParaRPr lang="pl-PL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C06ED96E-9BE2-1E30-0D4D-DA04681E25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03445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70155189-D96C-4527-B0EC-654B946BE6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C484CA40-3A52-E6C1-F584-76A4893D4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9"/>
            <a:ext cx="10515600" cy="2057043"/>
          </a:xfrm>
        </p:spPr>
        <p:txBody>
          <a:bodyPr vert="horz" lIns="91440" tIns="45720" rIns="91440" bIns="45720" rtlCol="0" anchor="ctr">
            <a:normAutofit/>
          </a:bodyPr>
          <a:lstStyle/>
          <a:p>
            <a:br>
              <a:rPr lang="pl-PL" sz="1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pl-PL" sz="1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- </a:t>
            </a:r>
            <a:r>
              <a:rPr lang="pl-PL" sz="12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gaussian</a:t>
            </a:r>
            <a:r>
              <a:rPr lang="pl-PL" sz="1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pl-PL" sz="12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filter</a:t>
            </a:r>
            <a:r>
              <a:rPr lang="pl-PL" sz="1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,</a:t>
            </a:r>
            <a:br>
              <a:rPr lang="pl-PL" sz="1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pl-PL" sz="1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- histogram </a:t>
            </a:r>
            <a:r>
              <a:rPr lang="pl-PL" sz="12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visualization</a:t>
            </a:r>
            <a:br>
              <a:rPr lang="pl-PL" sz="1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pl-PL" sz="1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- </a:t>
            </a:r>
            <a:r>
              <a:rPr lang="pl-PL" sz="12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treshold</a:t>
            </a:r>
            <a:r>
              <a:rPr lang="pl-PL" sz="1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pl-PL" sz="12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choose</a:t>
            </a:r>
            <a:br>
              <a:rPr lang="pl-PL" sz="1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pl-PL" sz="1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- </a:t>
            </a:r>
            <a:r>
              <a:rPr lang="pl-PL" sz="12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watersheld</a:t>
            </a:r>
            <a:br>
              <a:rPr lang="pl-PL" sz="1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pl-PL" sz="1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-</a:t>
            </a:r>
            <a:r>
              <a:rPr lang="pl-PL" sz="12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different</a:t>
            </a:r>
            <a:r>
              <a:rPr lang="pl-PL" sz="1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pl-PL" sz="12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values</a:t>
            </a:r>
            <a:r>
              <a:rPr lang="pl-PL" sz="1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for </a:t>
            </a:r>
            <a:r>
              <a:rPr lang="pl-PL" sz="12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each</a:t>
            </a:r>
            <a:r>
              <a:rPr lang="pl-PL" sz="1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cel – </a:t>
            </a:r>
            <a:r>
              <a:rPr lang="pl-PL" sz="12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thats</a:t>
            </a:r>
            <a:r>
              <a:rPr lang="pl-PL" sz="1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pl-PL" sz="12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how</a:t>
            </a:r>
            <a:r>
              <a:rPr lang="pl-PL" sz="1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we </a:t>
            </a:r>
            <a:r>
              <a:rPr lang="pl-PL" sz="12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can</a:t>
            </a:r>
            <a:r>
              <a:rPr lang="pl-PL" sz="1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pl-PL" sz="12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differentiate</a:t>
            </a:r>
            <a:r>
              <a:rPr lang="pl-PL" sz="1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tchem</a:t>
            </a:r>
            <a:br>
              <a:rPr lang="pl-PL" sz="1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pl-PL" sz="1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- </a:t>
            </a:r>
            <a:r>
              <a:rPr lang="pl-PL" sz="12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regionprops</a:t>
            </a:r>
            <a:r>
              <a:rPr lang="pl-PL" sz="1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pl-PL" sz="12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function</a:t>
            </a:r>
            <a:r>
              <a:rPr lang="pl-PL" sz="1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– to </a:t>
            </a:r>
            <a:r>
              <a:rPr lang="pl-PL" sz="12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calculate</a:t>
            </a:r>
            <a:r>
              <a:rPr lang="pl-PL" sz="1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pl-PL" sz="12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amount</a:t>
            </a:r>
            <a:r>
              <a:rPr lang="pl-PL" sz="1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of </a:t>
            </a:r>
            <a:r>
              <a:rPr lang="pl-PL" sz="12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cells</a:t>
            </a:r>
            <a:r>
              <a:rPr lang="pl-PL" sz="1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/</a:t>
            </a:r>
            <a:r>
              <a:rPr lang="pl-PL" sz="12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nuclei</a:t>
            </a:r>
            <a:r>
              <a:rPr lang="pl-PL" sz="1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, </a:t>
            </a:r>
            <a:r>
              <a:rPr lang="pl-PL" sz="12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masks</a:t>
            </a:r>
            <a:r>
              <a:rPr lang="pl-PL" sz="1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to </a:t>
            </a:r>
            <a:r>
              <a:rPr lang="pl-PL" sz="12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calculate</a:t>
            </a:r>
            <a:r>
              <a:rPr lang="pl-PL" sz="1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pl-PL" sz="12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cell</a:t>
            </a:r>
            <a:r>
              <a:rPr lang="pl-PL" sz="1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/</a:t>
            </a:r>
            <a:r>
              <a:rPr lang="pl-PL" sz="12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nuclei</a:t>
            </a:r>
            <a:r>
              <a:rPr lang="pl-PL" sz="1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pl-PL" sz="12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size</a:t>
            </a:r>
            <a:r>
              <a:rPr lang="pl-PL" sz="1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(sum of </a:t>
            </a:r>
            <a:r>
              <a:rPr lang="pl-PL" sz="12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pixels</a:t>
            </a:r>
            <a:r>
              <a:rPr lang="pl-PL" sz="1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with </a:t>
            </a:r>
            <a:r>
              <a:rPr lang="pl-PL" sz="12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given</a:t>
            </a:r>
            <a:r>
              <a:rPr lang="pl-PL" sz="1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pl-PL" sz="12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value</a:t>
            </a:r>
            <a:r>
              <a:rPr lang="pl-PL" sz="1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), </a:t>
            </a:r>
            <a:r>
              <a:rPr lang="pl-PL" sz="12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intensity</a:t>
            </a:r>
            <a:r>
              <a:rPr lang="pl-PL" sz="1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– </a:t>
            </a:r>
            <a:r>
              <a:rPr lang="pl-PL" sz="12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mask</a:t>
            </a:r>
            <a:r>
              <a:rPr lang="pl-PL" sz="1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+ </a:t>
            </a:r>
            <a:r>
              <a:rPr lang="pl-PL" sz="12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oryginal</a:t>
            </a:r>
            <a:r>
              <a:rPr lang="pl-PL" sz="1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channel </a:t>
            </a:r>
            <a:r>
              <a:rPr lang="pl-PL" sz="12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green</a:t>
            </a:r>
            <a:r>
              <a:rPr lang="pl-PL" sz="1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pl-PL" sz="1200" kern="1200" dirty="0">
                <a:solidFill>
                  <a:schemeClr val="tx1"/>
                </a:solidFill>
                <a:latin typeface="+mj-lt"/>
                <a:ea typeface="+mj-ea"/>
                <a:cs typeface="+mj-cs"/>
                <a:sym typeface="Wingdings" panose="05000000000000000000" pitchFamily="2" charset="2"/>
              </a:rPr>
              <a:t> </a:t>
            </a:r>
            <a:r>
              <a:rPr lang="pl-PL" sz="12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  <a:sym typeface="Wingdings" panose="05000000000000000000" pitchFamily="2" charset="2"/>
              </a:rPr>
              <a:t>mean</a:t>
            </a:r>
            <a:r>
              <a:rPr lang="pl-PL" sz="1200" kern="1200" dirty="0">
                <a:solidFill>
                  <a:schemeClr val="tx1"/>
                </a:solidFill>
                <a:latin typeface="+mj-lt"/>
                <a:ea typeface="+mj-ea"/>
                <a:cs typeface="+mj-cs"/>
                <a:sym typeface="Wingdings" panose="05000000000000000000" pitchFamily="2" charset="2"/>
              </a:rPr>
              <a:t> </a:t>
            </a:r>
            <a:r>
              <a:rPr lang="pl-PL" sz="12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  <a:sym typeface="Wingdings" panose="05000000000000000000" pitchFamily="2" charset="2"/>
              </a:rPr>
              <a:t>value</a:t>
            </a:r>
            <a:r>
              <a:rPr lang="pl-PL" sz="1200" kern="1200" dirty="0">
                <a:solidFill>
                  <a:schemeClr val="tx1"/>
                </a:solidFill>
                <a:latin typeface="+mj-lt"/>
                <a:ea typeface="+mj-ea"/>
                <a:cs typeface="+mj-cs"/>
                <a:sym typeface="Wingdings" panose="05000000000000000000" pitchFamily="2" charset="2"/>
              </a:rPr>
              <a:t> of </a:t>
            </a:r>
            <a:r>
              <a:rPr lang="pl-PL" sz="12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  <a:sym typeface="Wingdings" panose="05000000000000000000" pitchFamily="2" charset="2"/>
              </a:rPr>
              <a:t>pixels</a:t>
            </a:r>
            <a:r>
              <a:rPr lang="pl-PL" sz="1200" kern="1200" dirty="0">
                <a:solidFill>
                  <a:schemeClr val="tx1"/>
                </a:solidFill>
                <a:latin typeface="+mj-lt"/>
                <a:ea typeface="+mj-ea"/>
                <a:cs typeface="+mj-cs"/>
                <a:sym typeface="Wingdings" panose="05000000000000000000" pitchFamily="2" charset="2"/>
              </a:rPr>
              <a:t> in </a:t>
            </a:r>
            <a:r>
              <a:rPr lang="pl-PL" sz="12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  <a:sym typeface="Wingdings" panose="05000000000000000000" pitchFamily="2" charset="2"/>
              </a:rPr>
              <a:t>given</a:t>
            </a:r>
            <a:r>
              <a:rPr lang="pl-PL" sz="1200" kern="1200" dirty="0">
                <a:solidFill>
                  <a:schemeClr val="tx1"/>
                </a:solidFill>
                <a:latin typeface="+mj-lt"/>
                <a:ea typeface="+mj-ea"/>
                <a:cs typeface="+mj-cs"/>
                <a:sym typeface="Wingdings" panose="05000000000000000000" pitchFamily="2" charset="2"/>
              </a:rPr>
              <a:t> </a:t>
            </a:r>
            <a:r>
              <a:rPr lang="pl-PL" sz="12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  <a:sym typeface="Wingdings" panose="05000000000000000000" pitchFamily="2" charset="2"/>
              </a:rPr>
              <a:t>cell</a:t>
            </a:r>
            <a:endParaRPr lang="en-US" sz="12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9" name="Obraz 8">
            <a:extLst>
              <a:ext uri="{FF2B5EF4-FFF2-40B4-BE49-F238E27FC236}">
                <a16:creationId xmlns:a16="http://schemas.microsoft.com/office/drawing/2014/main" id="{7273E96D-33D3-285C-40AF-1965FC12C5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009" y="2785950"/>
            <a:ext cx="3573716" cy="3514855"/>
          </a:xfrm>
          <a:prstGeom prst="rect">
            <a:avLst/>
          </a:prstGeom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439BB572-0055-FFD7-2378-55E9D71CFE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5296" y="2785950"/>
            <a:ext cx="3573716" cy="3514855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A73F9D15-2C76-54BA-E7FC-F0EA38F514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2710" y="2785950"/>
            <a:ext cx="3577461" cy="3514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786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E41EB4F-7E51-1032-B26B-15093B82C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Our</a:t>
            </a:r>
            <a:r>
              <a:rPr lang="pl-PL" dirty="0"/>
              <a:t> </a:t>
            </a:r>
            <a:r>
              <a:rPr lang="pl-PL" dirty="0" err="1"/>
              <a:t>table</a:t>
            </a:r>
            <a:r>
              <a:rPr lang="pl-PL" dirty="0"/>
              <a:t> with data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6015C875-96A2-AAC1-CB69-3AEC8276A8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758" y="2519291"/>
            <a:ext cx="10173582" cy="237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668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4">
            <a:extLst>
              <a:ext uri="{FF2B5EF4-FFF2-40B4-BE49-F238E27FC236}">
                <a16:creationId xmlns:a16="http://schemas.microsoft.com/office/drawing/2014/main" id="{1FB666BB-012D-14F7-36D1-00B2E1D800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8242" y="0"/>
            <a:ext cx="709115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182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4">
            <a:extLst>
              <a:ext uri="{FF2B5EF4-FFF2-40B4-BE49-F238E27FC236}">
                <a16:creationId xmlns:a16="http://schemas.microsoft.com/office/drawing/2014/main" id="{CF0706A1-5C6C-586E-8004-636DC73493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6502" y="9832"/>
            <a:ext cx="705899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2832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4">
            <a:extLst>
              <a:ext uri="{FF2B5EF4-FFF2-40B4-BE49-F238E27FC236}">
                <a16:creationId xmlns:a16="http://schemas.microsoft.com/office/drawing/2014/main" id="{3E55ACBF-F883-5D3C-2410-893D53BAA5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6800" y="0"/>
            <a:ext cx="69383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7792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09D5F56D-4FA6-311A-875B-646B67F5DD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8960" y="0"/>
            <a:ext cx="68740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659195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Pakiet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470</TotalTime>
  <Words>79</Words>
  <Application>Microsoft Office PowerPoint</Application>
  <PresentationFormat>Panoramiczny</PresentationFormat>
  <Paragraphs>3</Paragraphs>
  <Slides>7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Motyw pakietu Office</vt:lpstr>
      <vt:lpstr>Project summary</vt:lpstr>
      <vt:lpstr> - gaussian filter, - histogram visualization - treshold choose - watersheld -different values for each cel – thats how we can differentiate tchem - regionprops function – to calculate amount of cells/nuclei, masks to calculate cell/nuclei size (sum of pixels with given value), intensity – mask + oryginal channel green  mean value of pixels in given cell</vt:lpstr>
      <vt:lpstr>Our table with data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Wiktoria Płonka</dc:creator>
  <cp:lastModifiedBy>Wiktoria Płonka</cp:lastModifiedBy>
  <cp:revision>4</cp:revision>
  <dcterms:created xsi:type="dcterms:W3CDTF">2024-06-17T17:48:50Z</dcterms:created>
  <dcterms:modified xsi:type="dcterms:W3CDTF">2024-06-18T01:38:59Z</dcterms:modified>
</cp:coreProperties>
</file>