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 snapToObjects="1">
      <p:cViewPr>
        <p:scale>
          <a:sx n="122" d="100"/>
          <a:sy n="122" d="100"/>
        </p:scale>
        <p:origin x="5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34326-1E36-704A-941B-8B359C2C789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E5C5DA-581D-4F4A-9E71-0905220C0E11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A09251-8680-6742-8EFA-6072EDB46B80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4978A2-D3D5-D044-97D6-4E632CA01C12}"/>
              </a:ext>
            </a:extLst>
          </p:cNvPr>
          <p:cNvCxnSpPr>
            <a:cxnSpLocks/>
          </p:cNvCxnSpPr>
          <p:nvPr/>
        </p:nvCxnSpPr>
        <p:spPr>
          <a:xfrm flipH="1">
            <a:off x="628123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FAAC8D-CEA8-9F49-974D-F58D96A67262}"/>
              </a:ext>
            </a:extLst>
          </p:cNvPr>
          <p:cNvSpPr txBox="1"/>
          <p:nvPr/>
        </p:nvSpPr>
        <p:spPr>
          <a:xfrm>
            <a:off x="8358291" y="25706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106C1B-3ED8-B149-9CC8-BDD6BFD7549F}"/>
              </a:ext>
            </a:extLst>
          </p:cNvPr>
          <p:cNvSpPr txBox="1"/>
          <p:nvPr/>
        </p:nvSpPr>
        <p:spPr>
          <a:xfrm>
            <a:off x="285135" y="393290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architecture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28BC522-7DA2-5345-A385-9848FE41DB59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3" name="Graphic 2" descr="Microscope with solid fill">
              <a:extLst>
                <a:ext uri="{FF2B5EF4-FFF2-40B4-BE49-F238E27FC236}">
                  <a16:creationId xmlns:a16="http://schemas.microsoft.com/office/drawing/2014/main" id="{42D68E07-3BD2-EA4C-A00C-581106CF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Scientist female with solid fill">
              <a:extLst>
                <a:ext uri="{FF2B5EF4-FFF2-40B4-BE49-F238E27FC236}">
                  <a16:creationId xmlns:a16="http://schemas.microsoft.com/office/drawing/2014/main" id="{F0E5AF04-3CB4-9540-BB98-B1BC50CB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89" name="Graphic 88" descr="Scientist male with solid fill">
              <a:extLst>
                <a:ext uri="{FF2B5EF4-FFF2-40B4-BE49-F238E27FC236}">
                  <a16:creationId xmlns:a16="http://schemas.microsoft.com/office/drawing/2014/main" id="{EF880D97-0282-2543-9F28-66D8BDB68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026" name="Picture 2" descr="@fish-quant">
            <a:extLst>
              <a:ext uri="{FF2B5EF4-FFF2-40B4-BE49-F238E27FC236}">
                <a16:creationId xmlns:a16="http://schemas.microsoft.com/office/drawing/2014/main" id="{D98B1BF3-2306-7241-94F6-078BD5929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50491" y="3859924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6B6D0A3-1587-D148-BB36-DC7B0832BA13}"/>
              </a:ext>
            </a:extLst>
          </p:cNvPr>
          <p:cNvSpPr txBox="1"/>
          <p:nvPr/>
        </p:nvSpPr>
        <p:spPr>
          <a:xfrm>
            <a:off x="7463127" y="511557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spot quantification and classification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B0CA1B80-C140-B846-A2B2-741A98A27EC3}"/>
              </a:ext>
            </a:extLst>
          </p:cNvPr>
          <p:cNvGrpSpPr/>
          <p:nvPr/>
        </p:nvGrpSpPr>
        <p:grpSpPr>
          <a:xfrm>
            <a:off x="8669995" y="1560089"/>
            <a:ext cx="914400" cy="914400"/>
            <a:chOff x="9573885" y="1129165"/>
            <a:chExt cx="914400" cy="914400"/>
          </a:xfrm>
        </p:grpSpPr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43EF1B2B-C47B-CB4C-B900-A72DB584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9EF99F3-1840-C543-811A-6DC1CE593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94E9440-EC89-8642-9FCD-8DA846FAC79E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D35E5C98-F788-FE42-9E74-79807DBD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08FD9B-6830-0C40-B0D8-74071D288D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D9443A-1911-5D4C-B89A-F354F42D204F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B38FD1-1422-384F-B654-B2BCBD0CC26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6A1DBD4-C305-F843-8C7E-9E9E18C8D6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FE9D41D-5433-FF42-A1A7-51DDAD29E56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Graphic 13" descr="Mitochondria with solid fill">
                    <a:extLst>
                      <a:ext uri="{FF2B5EF4-FFF2-40B4-BE49-F238E27FC236}">
                        <a16:creationId xmlns:a16="http://schemas.microsoft.com/office/drawing/2014/main" id="{2972D5E0-7B31-9D42-90EE-DDF443C3B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2EADF9B-EB26-AF45-B5DB-664EC7B25C1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" name="Rounded Rectangle 15">
                      <a:extLst>
                        <a:ext uri="{FF2B5EF4-FFF2-40B4-BE49-F238E27FC236}">
                          <a16:creationId xmlns:a16="http://schemas.microsoft.com/office/drawing/2014/main" id="{E09B9446-7CE7-0449-ADD2-62AB8E68CE5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A4644590-8DB2-054A-8D6A-6B4273108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A4D0D15-C81E-DD4A-B881-D33E704A8E74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2EB5CB5-92EF-174D-8273-EC18F6B8631D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FD7FDF6-0900-8848-AEF4-A56DE82B6B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94B7AB-E499-6F43-8106-F96449330C5E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Graphic 21" descr="Mitochondria with solid fill">
                    <a:extLst>
                      <a:ext uri="{FF2B5EF4-FFF2-40B4-BE49-F238E27FC236}">
                        <a16:creationId xmlns:a16="http://schemas.microsoft.com/office/drawing/2014/main" id="{5045762F-00AB-5F4C-BA7F-E166DC6FC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4D198EE-CFFE-464F-B9D8-886E6D3E70F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A15CD588-C05B-724F-87A4-BBE2EA18AB1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FBA1D091-3479-C14B-9033-9004F925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817A1CB-DC04-8146-A6F7-066BD3BF8E31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0730EF-BB8F-7D48-BC4D-03D0C3338C64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EC173D8-FD6E-DB45-A273-80EF85EF1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A7A1538-7BC6-CA4A-A09B-25D0DE5F8C51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" name="Graphic 29" descr="Mitochondria with solid fill">
                    <a:extLst>
                      <a:ext uri="{FF2B5EF4-FFF2-40B4-BE49-F238E27FC236}">
                        <a16:creationId xmlns:a16="http://schemas.microsoft.com/office/drawing/2014/main" id="{82907139-C6FE-DA4D-85A0-959B0A68E5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1A53A59-7F36-B04C-8C49-E6645BC1EB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7F8F7434-F57D-D244-A489-E343C81F49F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2DF83D8-0A36-6F4C-98DB-C68D67669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41" name="Graphic 40" descr="Open folder with solid fill">
              <a:extLst>
                <a:ext uri="{FF2B5EF4-FFF2-40B4-BE49-F238E27FC236}">
                  <a16:creationId xmlns:a16="http://schemas.microsoft.com/office/drawing/2014/main" id="{8B6A114D-14B8-1C41-B891-49403D53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43" name="Graphic 42" descr="Open folder with solid fill">
              <a:extLst>
                <a:ext uri="{FF2B5EF4-FFF2-40B4-BE49-F238E27FC236}">
                  <a16:creationId xmlns:a16="http://schemas.microsoft.com/office/drawing/2014/main" id="{D2DCF8D1-1D25-F547-9FED-756FFF950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082B5A5-5412-F049-96C1-FF6C54269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D4804AE-90E4-BA42-9EF4-FA06323C387E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234B36C-6C33-174F-AF97-D5F4FF1AC2F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F6262EF-1460-0C46-BBC8-C17FF9F871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7F983C4-D68A-514B-B0A0-ABB0D8DB828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7" name="Graphic 126" descr="Mitochondria with solid fill">
                    <a:extLst>
                      <a:ext uri="{FF2B5EF4-FFF2-40B4-BE49-F238E27FC236}">
                        <a16:creationId xmlns:a16="http://schemas.microsoft.com/office/drawing/2014/main" id="{6C09F7B1-4EB5-D341-80C3-5E27C9846A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D55CDDE-2DE2-B54C-BFFA-AA9E92A4DB25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9" name="Rounded Rectangle 128">
                      <a:extLst>
                        <a:ext uri="{FF2B5EF4-FFF2-40B4-BE49-F238E27FC236}">
                          <a16:creationId xmlns:a16="http://schemas.microsoft.com/office/drawing/2014/main" id="{07562605-4141-C944-8DC5-5FF28AB3770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A8A20B95-1929-244D-A115-8AF6528E8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BA25EE0-6B1F-3E40-B023-06316A46BD39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CF72338-BC61-824D-94A9-13ECE7FFA94A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9336709-E2F6-0746-B6FB-009DDF76B6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6DFA3F07-54E7-8545-ABFE-3CB8A961FD20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Graphic 119" descr="Mitochondria with solid fill">
                    <a:extLst>
                      <a:ext uri="{FF2B5EF4-FFF2-40B4-BE49-F238E27FC236}">
                        <a16:creationId xmlns:a16="http://schemas.microsoft.com/office/drawing/2014/main" id="{CB36A649-199D-6444-B312-CE6A7C415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EBD285-13FF-774E-8B47-C2ACEB285BD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2" name="Rounded Rectangle 121">
                      <a:extLst>
                        <a:ext uri="{FF2B5EF4-FFF2-40B4-BE49-F238E27FC236}">
                          <a16:creationId xmlns:a16="http://schemas.microsoft.com/office/drawing/2014/main" id="{CAD6C9F3-57D0-514C-83DD-F61A220F3AF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A147FF2-474A-DD4F-8B49-7E6E0CA73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846D524-A69D-0047-AAB1-E9BA4EFE386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C0374DE-9BE9-B543-8FCB-63BC5D528FA9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0F9ECAE-7CA1-4C40-8FB3-7D25F80094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81BE87FD-2F39-ED43-8EC8-4AD90AEB930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3" name="Graphic 112" descr="Mitochondria with solid fill">
                    <a:extLst>
                      <a:ext uri="{FF2B5EF4-FFF2-40B4-BE49-F238E27FC236}">
                        <a16:creationId xmlns:a16="http://schemas.microsoft.com/office/drawing/2014/main" id="{6DB8581B-A8C7-5F46-9ED6-BC033CA27D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4B232C57-1C57-CB47-9859-0453983AA49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15" name="Rounded Rectangle 114">
                      <a:extLst>
                        <a:ext uri="{FF2B5EF4-FFF2-40B4-BE49-F238E27FC236}">
                          <a16:creationId xmlns:a16="http://schemas.microsoft.com/office/drawing/2014/main" id="{74701305-D02E-3344-9605-8E4C28897FBB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4218912B-8372-794A-A7C4-744DDAC41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EC7437E-6F0A-C949-B5B1-FA40CFBCD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EF84B3-A603-E940-A57C-60CDA233B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8828F3D-5779-E34C-A914-18B5C283836B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B1FED80-9F05-B84B-A50F-9D12F6E6BE40}"/>
              </a:ext>
            </a:extLst>
          </p:cNvPr>
          <p:cNvSpPr txBox="1"/>
          <p:nvPr/>
        </p:nvSpPr>
        <p:spPr>
          <a:xfrm>
            <a:off x="636910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231D62C-CC43-6F45-9813-B6B432980B7B}"/>
              </a:ext>
            </a:extLst>
          </p:cNvPr>
          <p:cNvCxnSpPr>
            <a:cxnSpLocks/>
          </p:cNvCxnSpPr>
          <p:nvPr/>
        </p:nvCxnSpPr>
        <p:spPr>
          <a:xfrm flipV="1">
            <a:off x="630386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8E203F1-3EA2-DC44-9081-389CC70DFDF6}"/>
              </a:ext>
            </a:extLst>
          </p:cNvPr>
          <p:cNvSpPr txBox="1"/>
          <p:nvPr/>
        </p:nvSpPr>
        <p:spPr>
          <a:xfrm>
            <a:off x="633757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4B5191-5A3F-DC4A-BB2B-EA574BCB283D}"/>
              </a:ext>
            </a:extLst>
          </p:cNvPr>
          <p:cNvCxnSpPr>
            <a:cxnSpLocks/>
          </p:cNvCxnSpPr>
          <p:nvPr/>
        </p:nvCxnSpPr>
        <p:spPr>
          <a:xfrm>
            <a:off x="9073777" y="3022452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3F4D837-6B3B-3F49-9F3A-94E4EBE16662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4191A9-505B-4140-B10E-2D8DDDA12342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169572" y="4251200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 descr="Open folder with solid fill">
            <a:extLst>
              <a:ext uri="{FF2B5EF4-FFF2-40B4-BE49-F238E27FC236}">
                <a16:creationId xmlns:a16="http://schemas.microsoft.com/office/drawing/2014/main" id="{A383187C-C36D-AD49-8A4D-7C9D3B3AF9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1041" name="Graphic 1040" descr="Document with solid fill">
            <a:extLst>
              <a:ext uri="{FF2B5EF4-FFF2-40B4-BE49-F238E27FC236}">
                <a16:creationId xmlns:a16="http://schemas.microsoft.com/office/drawing/2014/main" id="{93DAD1C4-ACD5-4A4E-ABD5-3F686C1CF2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1045" name="Graphic 1044" descr="Table with solid fill">
            <a:extLst>
              <a:ext uri="{FF2B5EF4-FFF2-40B4-BE49-F238E27FC236}">
                <a16:creationId xmlns:a16="http://schemas.microsoft.com/office/drawing/2014/main" id="{C665045B-0B15-0841-8E8F-8A3D3CCAEE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38FE0CB5-33C0-CB42-BDEB-3066525DD8CF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0D7041D-4545-3947-9C2D-FF088EAE777D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4F74E6-0F27-5C4F-B917-84076CE55A00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DF78A96-26A7-8A44-8ABD-2B109C9203F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3299D7A-EBA4-7E4C-AE51-8138EF765F5B}"/>
              </a:ext>
            </a:extLst>
          </p:cNvPr>
          <p:cNvSpPr txBox="1"/>
          <p:nvPr/>
        </p:nvSpPr>
        <p:spPr>
          <a:xfrm>
            <a:off x="9302652" y="4043363"/>
            <a:ext cx="142431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"/>
              </a:rPr>
              <a:t> additional automation codes</a:t>
            </a:r>
          </a:p>
        </p:txBody>
      </p:sp>
      <p:pic>
        <p:nvPicPr>
          <p:cNvPr id="1050" name="Graphic 1049" descr="Add with solid fill">
            <a:extLst>
              <a:ext uri="{FF2B5EF4-FFF2-40B4-BE49-F238E27FC236}">
                <a16:creationId xmlns:a16="http://schemas.microsoft.com/office/drawing/2014/main" id="{089BEC5C-FE20-614A-90A7-0CDE0869B5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36180" y="4113442"/>
            <a:ext cx="308815" cy="30881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F2C71DC0-5055-5A4E-A7EA-E6D008EB5F91}"/>
              </a:ext>
            </a:extLst>
          </p:cNvPr>
          <p:cNvSpPr txBox="1"/>
          <p:nvPr/>
        </p:nvSpPr>
        <p:spPr>
          <a:xfrm>
            <a:off x="8706248" y="3163067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918351-4A10-FA4A-A95F-C0B2621715B4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49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8</cp:revision>
  <dcterms:created xsi:type="dcterms:W3CDTF">2021-10-14T19:42:18Z</dcterms:created>
  <dcterms:modified xsi:type="dcterms:W3CDTF">2021-10-22T22:09:21Z</dcterms:modified>
</cp:coreProperties>
</file>