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0C458E-C9DC-9B49-A459-C57A72C11B11}"/>
              </a:ext>
            </a:extLst>
          </p:cNvPr>
          <p:cNvSpPr txBox="1"/>
          <p:nvPr/>
        </p:nvSpPr>
        <p:spPr>
          <a:xfrm>
            <a:off x="4590789" y="191636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02DE4C5-2B3E-5644-94C8-E70F22AA836C}"/>
              </a:ext>
            </a:extLst>
          </p:cNvPr>
          <p:cNvSpPr txBox="1"/>
          <p:nvPr/>
        </p:nvSpPr>
        <p:spPr>
          <a:xfrm>
            <a:off x="3217910" y="3146807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BDA1D-E751-0847-9154-D9844E3E321C}"/>
              </a:ext>
            </a:extLst>
          </p:cNvPr>
          <p:cNvSpPr txBox="1"/>
          <p:nvPr/>
        </p:nvSpPr>
        <p:spPr>
          <a:xfrm>
            <a:off x="262852" y="46930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architecture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9811DAB-D9E6-194E-8154-EE119E34E71D}"/>
              </a:ext>
            </a:extLst>
          </p:cNvPr>
          <p:cNvSpPr txBox="1"/>
          <p:nvPr/>
        </p:nvSpPr>
        <p:spPr>
          <a:xfrm>
            <a:off x="6322144" y="3197599"/>
            <a:ext cx="2853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Server Message Block</a:t>
            </a: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"/>
              </a:rPr>
              <a:t>(SMB) protocol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35C5D58-2C1A-8648-9011-028DA59C60B0}"/>
              </a:ext>
            </a:extLst>
          </p:cNvPr>
          <p:cNvCxnSpPr>
            <a:cxnSpLocks/>
            <a:endCxn id="222" idx="1"/>
          </p:cNvCxnSpPr>
          <p:nvPr/>
        </p:nvCxnSpPr>
        <p:spPr>
          <a:xfrm flipV="1">
            <a:off x="6286535" y="3141721"/>
            <a:ext cx="2889556" cy="11492"/>
          </a:xfrm>
          <a:prstGeom prst="straightConnector1">
            <a:avLst/>
          </a:prstGeom>
          <a:ln w="57150" cap="sq">
            <a:solidFill>
              <a:srgbClr val="4730FC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1B5CFB6-2F16-E74D-990F-3E83C55181CB}"/>
              </a:ext>
            </a:extLst>
          </p:cNvPr>
          <p:cNvSpPr txBox="1"/>
          <p:nvPr/>
        </p:nvSpPr>
        <p:spPr>
          <a:xfrm>
            <a:off x="6602548" y="3387061"/>
            <a:ext cx="2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 read/copy to local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BA639D4-422A-A543-8184-AF805C9AF9A4}"/>
              </a:ext>
            </a:extLst>
          </p:cNvPr>
          <p:cNvSpPr txBox="1"/>
          <p:nvPr/>
        </p:nvSpPr>
        <p:spPr>
          <a:xfrm>
            <a:off x="4220489" y="3629457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Network-attached storage 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NAS (NFS, SMB)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2C2932-77ED-1346-B126-C733E85BB651}"/>
              </a:ext>
            </a:extLst>
          </p:cNvPr>
          <p:cNvSpPr txBox="1"/>
          <p:nvPr/>
        </p:nvSpPr>
        <p:spPr>
          <a:xfrm>
            <a:off x="4126410" y="1613203"/>
            <a:ext cx="2346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Experiments</a:t>
            </a:r>
            <a:r>
              <a:rPr lang="en-US" sz="1400" dirty="0">
                <a:solidFill>
                  <a:srgbClr val="0070C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FISH images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6531C2-3F6D-E541-9E8D-FAEECC833A33}"/>
              </a:ext>
            </a:extLst>
          </p:cNvPr>
          <p:cNvGrpSpPr/>
          <p:nvPr/>
        </p:nvGrpSpPr>
        <p:grpSpPr>
          <a:xfrm>
            <a:off x="4810600" y="718347"/>
            <a:ext cx="1215427" cy="965027"/>
            <a:chOff x="2934671" y="1129165"/>
            <a:chExt cx="1215427" cy="965027"/>
          </a:xfrm>
        </p:grpSpPr>
        <p:pic>
          <p:nvPicPr>
            <p:cNvPr id="163" name="Graphic 162" descr="Microscope with solid fill">
              <a:extLst>
                <a:ext uri="{FF2B5EF4-FFF2-40B4-BE49-F238E27FC236}">
                  <a16:creationId xmlns:a16="http://schemas.microsoft.com/office/drawing/2014/main" id="{A976CD55-FA9D-F448-B8B4-49294165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5698" y="1179792"/>
              <a:ext cx="914400" cy="914400"/>
            </a:xfrm>
            <a:prstGeom prst="rect">
              <a:avLst/>
            </a:prstGeom>
          </p:spPr>
        </p:pic>
        <p:pic>
          <p:nvPicPr>
            <p:cNvPr id="164" name="Graphic 163" descr="Scientist female with solid fill">
              <a:extLst>
                <a:ext uri="{FF2B5EF4-FFF2-40B4-BE49-F238E27FC236}">
                  <a16:creationId xmlns:a16="http://schemas.microsoft.com/office/drawing/2014/main" id="{A5D4BBFF-F2E4-D141-9F44-81C54DD4D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165" name="Graphic 164" descr="Scientist male with solid fill">
              <a:extLst>
                <a:ext uri="{FF2B5EF4-FFF2-40B4-BE49-F238E27FC236}">
                  <a16:creationId xmlns:a16="http://schemas.microsoft.com/office/drawing/2014/main" id="{C3857E6A-3E9E-984C-B49C-51C756901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13615FA-1366-4A4D-B274-A6A0FA629EDA}"/>
              </a:ext>
            </a:extLst>
          </p:cNvPr>
          <p:cNvGrpSpPr/>
          <p:nvPr/>
        </p:nvGrpSpPr>
        <p:grpSpPr>
          <a:xfrm>
            <a:off x="4394256" y="2688594"/>
            <a:ext cx="1631954" cy="941221"/>
            <a:chOff x="5064121" y="1072715"/>
            <a:chExt cx="1631954" cy="941221"/>
          </a:xfrm>
        </p:grpSpPr>
        <p:pic>
          <p:nvPicPr>
            <p:cNvPr id="107" name="Graphic 106" descr="Database with solid fill">
              <a:extLst>
                <a:ext uri="{FF2B5EF4-FFF2-40B4-BE49-F238E27FC236}">
                  <a16:creationId xmlns:a16="http://schemas.microsoft.com/office/drawing/2014/main" id="{1EE66A30-A9C9-8B40-A4E6-0DB43EA96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64121" y="1099536"/>
              <a:ext cx="914400" cy="914400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E432956-81D6-6D43-9EE1-40FCAE1DAD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9482" y="1145065"/>
              <a:ext cx="246593" cy="274989"/>
              <a:chOff x="3091409" y="3516700"/>
              <a:chExt cx="645672" cy="72002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03201E4-906A-C34D-8FDE-7832BD7CC8C6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991CF276-4AB0-5B48-B923-AC9956163DC6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58C8AC79-AA7B-6940-9081-8CA9FA08B7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3958FB2E-A665-0E45-998C-941FC086CE4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9" name="Graphic 158" descr="Mitochondria with solid fill">
                    <a:extLst>
                      <a:ext uri="{FF2B5EF4-FFF2-40B4-BE49-F238E27FC236}">
                        <a16:creationId xmlns:a16="http://schemas.microsoft.com/office/drawing/2014/main" id="{CEF4C289-4DBA-314B-9DE2-27FC72F2C7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9B17E2DF-8EF3-9644-A79B-69F130D04572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61" name="Rounded Rectangle 160">
                      <a:extLst>
                        <a:ext uri="{FF2B5EF4-FFF2-40B4-BE49-F238E27FC236}">
                          <a16:creationId xmlns:a16="http://schemas.microsoft.com/office/drawing/2014/main" id="{9FB523A5-B886-0948-9749-C23DBF3B6C5E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8710631E-8781-754F-9617-A464A7148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C243498-A570-EE40-A5C8-BFEC1BD73AA2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FDF94E3-2660-154B-A7AB-91E304E9E37F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9D1BB53F-4272-6640-A964-5364A96BCA6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F0DA9D3F-709E-EC44-8CD6-230AF5BACBB3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2" name="Graphic 151" descr="Mitochondria with solid fill">
                    <a:extLst>
                      <a:ext uri="{FF2B5EF4-FFF2-40B4-BE49-F238E27FC236}">
                        <a16:creationId xmlns:a16="http://schemas.microsoft.com/office/drawing/2014/main" id="{97C6D80F-FFB8-B140-A456-8FCF0A4619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2C1883C4-499B-A84A-8409-833E48D2D109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54" name="Rounded Rectangle 153">
                      <a:extLst>
                        <a:ext uri="{FF2B5EF4-FFF2-40B4-BE49-F238E27FC236}">
                          <a16:creationId xmlns:a16="http://schemas.microsoft.com/office/drawing/2014/main" id="{1E08D0F8-5715-1C46-83B4-F7E44B6C3A8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5" name="Oval 154">
                      <a:extLst>
                        <a:ext uri="{FF2B5EF4-FFF2-40B4-BE49-F238E27FC236}">
                          <a16:creationId xmlns:a16="http://schemas.microsoft.com/office/drawing/2014/main" id="{8E074742-9B9A-EC41-96DC-028E6D8E68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0B66147-F869-DF48-BF94-BC190A194058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CAB180EB-5A1B-B04A-9DD5-BCA836E724C1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F1E025C-C4EE-7640-8E87-17364BCD7F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AC718FB9-EB81-2747-9CA1-9214B32386F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5" name="Graphic 144" descr="Mitochondria with solid fill">
                    <a:extLst>
                      <a:ext uri="{FF2B5EF4-FFF2-40B4-BE49-F238E27FC236}">
                        <a16:creationId xmlns:a16="http://schemas.microsoft.com/office/drawing/2014/main" id="{6DD72087-2D86-4040-BA07-65307E6DBA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F4B104CB-1ACF-3B49-9E91-97B68211678A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47" name="Rounded Rectangle 146">
                      <a:extLst>
                        <a:ext uri="{FF2B5EF4-FFF2-40B4-BE49-F238E27FC236}">
                          <a16:creationId xmlns:a16="http://schemas.microsoft.com/office/drawing/2014/main" id="{F98ED525-D756-014E-B4E3-E08F5448E373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DDB6E534-CD11-A34F-BDEC-D531F07AE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109" name="Graphic 108" descr="Open folder with solid fill">
              <a:extLst>
                <a:ext uri="{FF2B5EF4-FFF2-40B4-BE49-F238E27FC236}">
                  <a16:creationId xmlns:a16="http://schemas.microsoft.com/office/drawing/2014/main" id="{E378EB17-06E2-2F4B-B730-C8A29A97C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80233" y="1542287"/>
              <a:ext cx="461665" cy="461665"/>
            </a:xfrm>
            <a:prstGeom prst="rect">
              <a:avLst/>
            </a:prstGeom>
          </p:spPr>
        </p:pic>
        <p:pic>
          <p:nvPicPr>
            <p:cNvPr id="110" name="Graphic 109" descr="Open folder with solid fill">
              <a:extLst>
                <a:ext uri="{FF2B5EF4-FFF2-40B4-BE49-F238E27FC236}">
                  <a16:creationId xmlns:a16="http://schemas.microsoft.com/office/drawing/2014/main" id="{D9CAEFCD-47E2-BC41-987E-C595C64E0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97707" y="1072715"/>
              <a:ext cx="430743" cy="430743"/>
            </a:xfrm>
            <a:prstGeom prst="rect">
              <a:avLst/>
            </a:prstGeom>
          </p:spPr>
        </p:pic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7AA4773-5DC8-2F4B-A593-D413B4B0B2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352" y="1635624"/>
              <a:ext cx="246593" cy="274989"/>
              <a:chOff x="3091409" y="3516700"/>
              <a:chExt cx="645672" cy="720026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27F9C95-8C2E-F240-B79B-E04A54A8ADD6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C1521649-E268-624A-AD66-1E1042066711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DEB81A8A-9CB7-DE42-AE2C-F8EF69CA5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0B78298F-934B-0440-B524-000FFE8113B2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5" name="Graphic 134" descr="Mitochondria with solid fill">
                    <a:extLst>
                      <a:ext uri="{FF2B5EF4-FFF2-40B4-BE49-F238E27FC236}">
                        <a16:creationId xmlns:a16="http://schemas.microsoft.com/office/drawing/2014/main" id="{D49A7C81-9435-2748-97AB-5AFA6F3797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AE9B41E0-9718-284B-9B8A-4CFFAECF553F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37" name="Rounded Rectangle 136">
                      <a:extLst>
                        <a:ext uri="{FF2B5EF4-FFF2-40B4-BE49-F238E27FC236}">
                          <a16:creationId xmlns:a16="http://schemas.microsoft.com/office/drawing/2014/main" id="{625019CC-C9ED-534B-B56E-CCF84DE48285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BC385512-A375-0748-BB07-5EA12E8664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89E3CDD-15BE-1B4D-843C-B4252CC95721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86C4FA4C-1823-1840-B271-4D8C0BD65AF5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BA662BE1-0558-1145-B969-7E773E124E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581FB0-E897-1F45-9BFA-7F86A3CFD4FB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8" name="Graphic 127" descr="Mitochondria with solid fill">
                    <a:extLst>
                      <a:ext uri="{FF2B5EF4-FFF2-40B4-BE49-F238E27FC236}">
                        <a16:creationId xmlns:a16="http://schemas.microsoft.com/office/drawing/2014/main" id="{DCB45996-0493-DB42-8A7E-52FB1489D2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11FFCE73-C3BF-6F45-AE3E-5F19255166A2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30" name="Rounded Rectangle 129">
                      <a:extLst>
                        <a:ext uri="{FF2B5EF4-FFF2-40B4-BE49-F238E27FC236}">
                          <a16:creationId xmlns:a16="http://schemas.microsoft.com/office/drawing/2014/main" id="{46EEDEA9-2213-5340-8455-9B75625677D7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B6F6B919-6F16-0142-8487-E05F39D43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C021692-5E19-0546-92A5-A1BF49666840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AA95BD21-1D09-714B-891A-1FEC17EFBB52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9442FF68-E4A3-774F-9873-412C45F3D16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FDB66E68-B141-FC4D-ABCC-FC23EDD741BF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1" name="Graphic 120" descr="Mitochondria with solid fill">
                    <a:extLst>
                      <a:ext uri="{FF2B5EF4-FFF2-40B4-BE49-F238E27FC236}">
                        <a16:creationId xmlns:a16="http://schemas.microsoft.com/office/drawing/2014/main" id="{5E0B2615-08FA-8048-82F0-DDD78D84C6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342DE851-E118-F74F-BEAE-22AE4F1C4A91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23" name="Rounded Rectangle 122">
                      <a:extLst>
                        <a:ext uri="{FF2B5EF4-FFF2-40B4-BE49-F238E27FC236}">
                          <a16:creationId xmlns:a16="http://schemas.microsoft.com/office/drawing/2014/main" id="{EE546BDF-3382-4F4F-84CE-FD7BC2D926E4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BF191780-C3DC-8D42-92B8-E50CFC8851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7919728-1E73-4E49-ABCC-4F9EAC8D1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828233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4F3D5E8-EA66-9540-A460-0250D80A7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328140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B361C54-75DE-DB44-AEBA-92D44966DA4D}"/>
                </a:ext>
              </a:extLst>
            </p:cNvPr>
            <p:cNvCxnSpPr>
              <a:cxnSpLocks/>
            </p:cNvCxnSpPr>
            <p:nvPr/>
          </p:nvCxnSpPr>
          <p:spPr>
            <a:xfrm>
              <a:off x="6088179" y="1503458"/>
              <a:ext cx="0" cy="82511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6FC5BF6E-4362-4641-9010-9ADFDB3FF474}"/>
              </a:ext>
            </a:extLst>
          </p:cNvPr>
          <p:cNvSpPr txBox="1"/>
          <p:nvPr/>
        </p:nvSpPr>
        <p:spPr>
          <a:xfrm>
            <a:off x="2897668" y="2804383"/>
            <a:ext cx="118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"/>
              </a:rPr>
              <a:t>Image storage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6D4D2E1-D761-7B40-8532-5BDED8D94FDA}"/>
              </a:ext>
            </a:extLst>
          </p:cNvPr>
          <p:cNvCxnSpPr>
            <a:cxnSpLocks/>
          </p:cNvCxnSpPr>
          <p:nvPr/>
        </p:nvCxnSpPr>
        <p:spPr>
          <a:xfrm flipH="1">
            <a:off x="7005229" y="5514686"/>
            <a:ext cx="817059" cy="0"/>
          </a:xfrm>
          <a:prstGeom prst="straightConnector1">
            <a:avLst/>
          </a:prstGeom>
          <a:ln w="57150" cap="sq">
            <a:solidFill>
              <a:srgbClr val="4730FC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167" descr="Open folder with solid fill">
            <a:extLst>
              <a:ext uri="{FF2B5EF4-FFF2-40B4-BE49-F238E27FC236}">
                <a16:creationId xmlns:a16="http://schemas.microsoft.com/office/drawing/2014/main" id="{76204BAB-2C12-1A42-9CEB-1193919D81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41947" y="5018778"/>
            <a:ext cx="990285" cy="990285"/>
          </a:xfrm>
          <a:prstGeom prst="rect">
            <a:avLst/>
          </a:prstGeom>
        </p:spPr>
      </p:pic>
      <p:pic>
        <p:nvPicPr>
          <p:cNvPr id="169" name="Graphic 168" descr="Document with solid fill">
            <a:extLst>
              <a:ext uri="{FF2B5EF4-FFF2-40B4-BE49-F238E27FC236}">
                <a16:creationId xmlns:a16="http://schemas.microsoft.com/office/drawing/2014/main" id="{1BFDF757-ED6D-154C-BA9A-EF9FE8AC11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82167" y="4881327"/>
            <a:ext cx="592906" cy="592906"/>
          </a:xfrm>
          <a:prstGeom prst="rect">
            <a:avLst/>
          </a:prstGeom>
        </p:spPr>
      </p:pic>
      <p:pic>
        <p:nvPicPr>
          <p:cNvPr id="170" name="Graphic 169" descr="Table with solid fill">
            <a:extLst>
              <a:ext uri="{FF2B5EF4-FFF2-40B4-BE49-F238E27FC236}">
                <a16:creationId xmlns:a16="http://schemas.microsoft.com/office/drawing/2014/main" id="{E620AAFD-C8F6-964A-8297-952F747748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04961" y="5545561"/>
            <a:ext cx="592907" cy="592907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4C04454-DE58-EE4E-B772-931EEB3E3981}"/>
              </a:ext>
            </a:extLst>
          </p:cNvPr>
          <p:cNvSpPr txBox="1"/>
          <p:nvPr/>
        </p:nvSpPr>
        <p:spPr>
          <a:xfrm>
            <a:off x="5516258" y="5375420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Metadata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2249C04-E7F8-4349-9A00-807B43079A71}"/>
              </a:ext>
            </a:extLst>
          </p:cNvPr>
          <p:cNvSpPr txBox="1"/>
          <p:nvPr/>
        </p:nvSpPr>
        <p:spPr>
          <a:xfrm>
            <a:off x="5866965" y="6022315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Data frame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AEFF52D-F7CE-294A-983B-80844EB3E867}"/>
              </a:ext>
            </a:extLst>
          </p:cNvPr>
          <p:cNvSpPr txBox="1"/>
          <p:nvPr/>
        </p:nvSpPr>
        <p:spPr>
          <a:xfrm>
            <a:off x="4559872" y="6326665"/>
            <a:ext cx="176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Folder with results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C893AE3-C894-F843-AFB0-3A90ED08CDF7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361986" y="4152677"/>
            <a:ext cx="2" cy="728651"/>
          </a:xfrm>
          <a:prstGeom prst="straightConnector1">
            <a:avLst/>
          </a:prstGeom>
          <a:ln w="57150" cap="sq">
            <a:solidFill>
              <a:srgbClr val="4730FC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681F8D4-5703-624A-BAF4-284D778CF088}"/>
              </a:ext>
            </a:extLst>
          </p:cNvPr>
          <p:cNvSpPr txBox="1"/>
          <p:nvPr/>
        </p:nvSpPr>
        <p:spPr>
          <a:xfrm>
            <a:off x="5173526" y="4370906"/>
            <a:ext cx="1689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"/>
              </a:rPr>
              <a:t>Write back to NAS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C1836F0-34EA-A945-9979-EA3E7704C1FA}"/>
              </a:ext>
            </a:extLst>
          </p:cNvPr>
          <p:cNvSpPr txBox="1"/>
          <p:nvPr/>
        </p:nvSpPr>
        <p:spPr>
          <a:xfrm>
            <a:off x="8998655" y="6294206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Image processing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FABC2FC-8668-C743-94C5-901293EC80D2}"/>
              </a:ext>
            </a:extLst>
          </p:cNvPr>
          <p:cNvCxnSpPr>
            <a:cxnSpLocks/>
            <a:stCxn id="221" idx="2"/>
          </p:cNvCxnSpPr>
          <p:nvPr/>
        </p:nvCxnSpPr>
        <p:spPr>
          <a:xfrm>
            <a:off x="9979214" y="4152677"/>
            <a:ext cx="0" cy="737607"/>
          </a:xfrm>
          <a:prstGeom prst="straightConnector1">
            <a:avLst/>
          </a:prstGeom>
          <a:ln w="57150" cap="sq">
            <a:solidFill>
              <a:srgbClr val="4730FC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Graphic 180" descr="Server with solid fill">
            <a:extLst>
              <a:ext uri="{FF2B5EF4-FFF2-40B4-BE49-F238E27FC236}">
                <a16:creationId xmlns:a16="http://schemas.microsoft.com/office/drawing/2014/main" id="{91BA58E2-ACA5-A649-BEAC-F8724B28E8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69347" y="2720213"/>
            <a:ext cx="914400" cy="914400"/>
          </a:xfrm>
          <a:prstGeom prst="rect">
            <a:avLst/>
          </a:prstGeom>
        </p:spPr>
      </p:pic>
      <p:pic>
        <p:nvPicPr>
          <p:cNvPr id="186" name="Graphic 185" descr="Programmer male with solid fill">
            <a:extLst>
              <a:ext uri="{FF2B5EF4-FFF2-40B4-BE49-F238E27FC236}">
                <a16:creationId xmlns:a16="http://schemas.microsoft.com/office/drawing/2014/main" id="{5A3F9FAE-2A42-894B-904D-B20BF0FEED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919062" y="2777965"/>
            <a:ext cx="726200" cy="726200"/>
          </a:xfrm>
          <a:prstGeom prst="rect">
            <a:avLst/>
          </a:prstGeom>
        </p:spPr>
      </p:pic>
      <p:pic>
        <p:nvPicPr>
          <p:cNvPr id="187" name="Graphic 186" descr="Document with solid fill">
            <a:extLst>
              <a:ext uri="{FF2B5EF4-FFF2-40B4-BE49-F238E27FC236}">
                <a16:creationId xmlns:a16="http://schemas.microsoft.com/office/drawing/2014/main" id="{A7D3C9E4-415A-5548-9BDE-BC490120CC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11673" y="4890284"/>
            <a:ext cx="592906" cy="592906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75AC581A-4A42-C14F-B00D-CCE7444D525D}"/>
              </a:ext>
            </a:extLst>
          </p:cNvPr>
          <p:cNvSpPr txBox="1"/>
          <p:nvPr/>
        </p:nvSpPr>
        <p:spPr>
          <a:xfrm>
            <a:off x="6411675" y="53843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PDF</a:t>
            </a:r>
          </a:p>
        </p:txBody>
      </p:sp>
      <p:pic>
        <p:nvPicPr>
          <p:cNvPr id="190" name="Graphic 189" descr="Scissors with solid fill">
            <a:extLst>
              <a:ext uri="{FF2B5EF4-FFF2-40B4-BE49-F238E27FC236}">
                <a16:creationId xmlns:a16="http://schemas.microsoft.com/office/drawing/2014/main" id="{40D033FE-173A-D345-B1C8-43E83CC5D4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6830865">
            <a:off x="7992702" y="5406533"/>
            <a:ext cx="430719" cy="430719"/>
          </a:xfrm>
          <a:prstGeom prst="rect">
            <a:avLst/>
          </a:prstGeom>
        </p:spPr>
      </p:pic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B33AE18-0ACA-424D-B2E8-DCDE3AC28EB2}"/>
              </a:ext>
            </a:extLst>
          </p:cNvPr>
          <p:cNvGrpSpPr>
            <a:grpSpLocks noChangeAspect="1"/>
          </p:cNvGrpSpPr>
          <p:nvPr/>
        </p:nvGrpSpPr>
        <p:grpSpPr>
          <a:xfrm>
            <a:off x="8249330" y="5070444"/>
            <a:ext cx="620424" cy="606096"/>
            <a:chOff x="1278675" y="2029522"/>
            <a:chExt cx="1609491" cy="1572321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0F0E49D2-DC5B-C649-AF65-E7C7F8DAD36D}"/>
                </a:ext>
              </a:extLst>
            </p:cNvPr>
            <p:cNvSpPr/>
            <p:nvPr/>
          </p:nvSpPr>
          <p:spPr>
            <a:xfrm>
              <a:off x="1278675" y="2029522"/>
              <a:ext cx="1609491" cy="1572321"/>
            </a:xfrm>
            <a:prstGeom prst="ellipse">
              <a:avLst/>
            </a:prstGeom>
            <a:noFill/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4" name="Graphic 193" descr="Mitochondria with solid fill">
              <a:extLst>
                <a:ext uri="{FF2B5EF4-FFF2-40B4-BE49-F238E27FC236}">
                  <a16:creationId xmlns:a16="http://schemas.microsoft.com/office/drawing/2014/main" id="{264F3158-0BFA-404A-8E5E-8C101DBEB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21325333">
              <a:off x="1896233" y="2729956"/>
              <a:ext cx="833526" cy="833526"/>
            </a:xfrm>
            <a:prstGeom prst="rect">
              <a:avLst/>
            </a:prstGeom>
          </p:spPr>
        </p:pic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C18C86D-9F52-0143-94BC-F5AFEC5DAA43}"/>
                </a:ext>
              </a:extLst>
            </p:cNvPr>
            <p:cNvGrpSpPr/>
            <p:nvPr/>
          </p:nvGrpSpPr>
          <p:grpSpPr>
            <a:xfrm>
              <a:off x="1447051" y="2230255"/>
              <a:ext cx="813673" cy="737170"/>
              <a:chOff x="1447051" y="2230255"/>
              <a:chExt cx="813673" cy="737170"/>
            </a:xfrm>
          </p:grpSpPr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1C72F04F-CC53-4245-8053-42EA90658E81}"/>
                  </a:ext>
                </a:extLst>
              </p:cNvPr>
              <p:cNvSpPr/>
              <p:nvPr/>
            </p:nvSpPr>
            <p:spPr>
              <a:xfrm rot="18947416">
                <a:off x="1447051" y="2230255"/>
                <a:ext cx="813673" cy="737170"/>
              </a:xfrm>
              <a:prstGeom prst="roundRect">
                <a:avLst>
                  <a:gd name="adj" fmla="val 38068"/>
                </a:avLst>
              </a:prstGeom>
              <a:solidFill>
                <a:srgbClr val="7E6EFC">
                  <a:alpha val="77000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12B2763-036E-734B-A503-9F01BB913522}"/>
                  </a:ext>
                </a:extLst>
              </p:cNvPr>
              <p:cNvSpPr/>
              <p:nvPr/>
            </p:nvSpPr>
            <p:spPr>
              <a:xfrm>
                <a:off x="1664438" y="2401167"/>
                <a:ext cx="378899" cy="395346"/>
              </a:xfrm>
              <a:prstGeom prst="ellipse">
                <a:avLst/>
              </a:prstGeom>
              <a:solidFill>
                <a:schemeClr val="tx2">
                  <a:lumMod val="10000"/>
                </a:scheme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8755D79-56E9-0948-B9CA-FCA2CC83FD74}"/>
              </a:ext>
            </a:extLst>
          </p:cNvPr>
          <p:cNvSpPr/>
          <p:nvPr/>
        </p:nvSpPr>
        <p:spPr>
          <a:xfrm>
            <a:off x="7937510" y="4995013"/>
            <a:ext cx="1087817" cy="868204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812F707-4A83-7340-BC07-77EC68BBEC72}"/>
              </a:ext>
            </a:extLst>
          </p:cNvPr>
          <p:cNvSpPr txBox="1"/>
          <p:nvPr/>
        </p:nvSpPr>
        <p:spPr>
          <a:xfrm>
            <a:off x="7906000" y="5899059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FEADB5F-6682-1F4F-AD86-10098304BC5F}"/>
              </a:ext>
            </a:extLst>
          </p:cNvPr>
          <p:cNvSpPr txBox="1"/>
          <p:nvPr/>
        </p:nvSpPr>
        <p:spPr>
          <a:xfrm>
            <a:off x="9132506" y="5899059"/>
            <a:ext cx="132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Spot detection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30B2D2A-CFFF-A24D-8C35-723D45B34E96}"/>
              </a:ext>
            </a:extLst>
          </p:cNvPr>
          <p:cNvGrpSpPr>
            <a:grpSpLocks noChangeAspect="1"/>
          </p:cNvGrpSpPr>
          <p:nvPr/>
        </p:nvGrpSpPr>
        <p:grpSpPr>
          <a:xfrm>
            <a:off x="9487162" y="5123784"/>
            <a:ext cx="620424" cy="606096"/>
            <a:chOff x="1278675" y="2029522"/>
            <a:chExt cx="1609491" cy="1572321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A855B2E-98CA-FC45-97BD-2B7A0E509930}"/>
                </a:ext>
              </a:extLst>
            </p:cNvPr>
            <p:cNvSpPr/>
            <p:nvPr/>
          </p:nvSpPr>
          <p:spPr>
            <a:xfrm>
              <a:off x="1278675" y="2029522"/>
              <a:ext cx="1609491" cy="1572321"/>
            </a:xfrm>
            <a:prstGeom prst="ellipse">
              <a:avLst/>
            </a:prstGeom>
            <a:noFill/>
            <a:ln w="28575" cap="flat" cmpd="sng" algn="ctr">
              <a:solidFill>
                <a:srgbClr val="4730FC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Graphic 206" descr="Mitochondria with solid fill">
              <a:extLst>
                <a:ext uri="{FF2B5EF4-FFF2-40B4-BE49-F238E27FC236}">
                  <a16:creationId xmlns:a16="http://schemas.microsoft.com/office/drawing/2014/main" id="{742C5D43-454B-2B48-9B74-6DAA64566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 rot="21325333">
              <a:off x="1896233" y="2729956"/>
              <a:ext cx="833526" cy="833526"/>
            </a:xfrm>
            <a:prstGeom prst="rect">
              <a:avLst/>
            </a:prstGeom>
          </p:spPr>
        </p:pic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20DEC9D-89B1-C240-B021-5AACFEC2C6EB}"/>
                </a:ext>
              </a:extLst>
            </p:cNvPr>
            <p:cNvGrpSpPr/>
            <p:nvPr/>
          </p:nvGrpSpPr>
          <p:grpSpPr>
            <a:xfrm>
              <a:off x="1447051" y="2230255"/>
              <a:ext cx="813673" cy="737170"/>
              <a:chOff x="1447051" y="2230255"/>
              <a:chExt cx="813673" cy="737170"/>
            </a:xfrm>
          </p:grpSpPr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85CEA80C-A25A-E043-8CB6-270DE82266AB}"/>
                  </a:ext>
                </a:extLst>
              </p:cNvPr>
              <p:cNvSpPr/>
              <p:nvPr/>
            </p:nvSpPr>
            <p:spPr>
              <a:xfrm rot="18947416">
                <a:off x="1447051" y="2230255"/>
                <a:ext cx="813673" cy="737170"/>
              </a:xfrm>
              <a:prstGeom prst="roundRect">
                <a:avLst>
                  <a:gd name="adj" fmla="val 38068"/>
                </a:avLst>
              </a:prstGeom>
              <a:solidFill>
                <a:srgbClr val="7E6EFC">
                  <a:alpha val="11872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660C5DA-759C-DE47-9B43-0AE4E2B71CEE}"/>
                  </a:ext>
                </a:extLst>
              </p:cNvPr>
              <p:cNvSpPr/>
              <p:nvPr/>
            </p:nvSpPr>
            <p:spPr>
              <a:xfrm>
                <a:off x="1664438" y="2401167"/>
                <a:ext cx="378899" cy="395346"/>
              </a:xfrm>
              <a:prstGeom prst="ellipse">
                <a:avLst/>
              </a:prstGeom>
              <a:solidFill>
                <a:srgbClr val="4730FC">
                  <a:alpha val="17617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5B8CAB8-331E-604D-86E0-98AD71CFD61B}"/>
              </a:ext>
            </a:extLst>
          </p:cNvPr>
          <p:cNvSpPr/>
          <p:nvPr/>
        </p:nvSpPr>
        <p:spPr>
          <a:xfrm>
            <a:off x="9259054" y="4990402"/>
            <a:ext cx="1087817" cy="868204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3" name="Graphic 202" descr="Target outline">
            <a:extLst>
              <a:ext uri="{FF2B5EF4-FFF2-40B4-BE49-F238E27FC236}">
                <a16:creationId xmlns:a16="http://schemas.microsoft.com/office/drawing/2014/main" id="{FA530D36-CB88-DA4E-993A-F05E9288CEC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750057" y="5154545"/>
            <a:ext cx="245226" cy="245226"/>
          </a:xfrm>
          <a:prstGeom prst="rect">
            <a:avLst/>
          </a:prstGeom>
        </p:spPr>
      </p:pic>
      <p:pic>
        <p:nvPicPr>
          <p:cNvPr id="204" name="Graphic 203" descr="Target outline">
            <a:extLst>
              <a:ext uri="{FF2B5EF4-FFF2-40B4-BE49-F238E27FC236}">
                <a16:creationId xmlns:a16="http://schemas.microsoft.com/office/drawing/2014/main" id="{DD623C1D-31D5-6F49-BE07-0EED419D0A5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699529" y="5432719"/>
            <a:ext cx="245226" cy="245226"/>
          </a:xfrm>
          <a:prstGeom prst="rect">
            <a:avLst/>
          </a:prstGeom>
        </p:spPr>
      </p:pic>
      <p:pic>
        <p:nvPicPr>
          <p:cNvPr id="205" name="Graphic 204" descr="Target outline">
            <a:extLst>
              <a:ext uri="{FF2B5EF4-FFF2-40B4-BE49-F238E27FC236}">
                <a16:creationId xmlns:a16="http://schemas.microsoft.com/office/drawing/2014/main" id="{F82E890E-D4F9-1940-84E8-56813DF033C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486256" y="5261983"/>
            <a:ext cx="245226" cy="245226"/>
          </a:xfrm>
          <a:prstGeom prst="rect">
            <a:avLst/>
          </a:prstGeom>
        </p:spPr>
      </p:pic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9C28789-F696-A942-96AC-52EC53A92F7F}"/>
              </a:ext>
            </a:extLst>
          </p:cNvPr>
          <p:cNvGrpSpPr>
            <a:grpSpLocks noChangeAspect="1"/>
          </p:cNvGrpSpPr>
          <p:nvPr/>
        </p:nvGrpSpPr>
        <p:grpSpPr>
          <a:xfrm>
            <a:off x="10800724" y="5118722"/>
            <a:ext cx="620424" cy="606096"/>
            <a:chOff x="1278675" y="2029522"/>
            <a:chExt cx="1609491" cy="1572321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139E346-47E1-0C4C-A55F-7B9B7F5140E0}"/>
                </a:ext>
              </a:extLst>
            </p:cNvPr>
            <p:cNvSpPr/>
            <p:nvPr/>
          </p:nvSpPr>
          <p:spPr>
            <a:xfrm>
              <a:off x="1278675" y="2029522"/>
              <a:ext cx="1609491" cy="1572321"/>
            </a:xfrm>
            <a:prstGeom prst="ellipse">
              <a:avLst/>
            </a:prstGeom>
            <a:noFill/>
            <a:ln w="28575" cap="flat" cmpd="sng" algn="ctr">
              <a:solidFill>
                <a:srgbClr val="4730FC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5" name="Graphic 214" descr="Mitochondria with solid fill">
              <a:extLst>
                <a:ext uri="{FF2B5EF4-FFF2-40B4-BE49-F238E27FC236}">
                  <a16:creationId xmlns:a16="http://schemas.microsoft.com/office/drawing/2014/main" id="{4AEBA900-3A6B-E143-B010-6D9F573AA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 rot="21325333">
              <a:off x="1896233" y="2729956"/>
              <a:ext cx="833526" cy="833526"/>
            </a:xfrm>
            <a:prstGeom prst="rect">
              <a:avLst/>
            </a:prstGeom>
          </p:spPr>
        </p:pic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28F89E2B-830A-2646-8925-0639EFE018F1}"/>
                </a:ext>
              </a:extLst>
            </p:cNvPr>
            <p:cNvGrpSpPr/>
            <p:nvPr/>
          </p:nvGrpSpPr>
          <p:grpSpPr>
            <a:xfrm>
              <a:off x="1447051" y="2230255"/>
              <a:ext cx="813673" cy="737170"/>
              <a:chOff x="1447051" y="2230255"/>
              <a:chExt cx="813673" cy="737170"/>
            </a:xfrm>
          </p:grpSpPr>
          <p:sp>
            <p:nvSpPr>
              <p:cNvPr id="217" name="Rounded Rectangle 216">
                <a:extLst>
                  <a:ext uri="{FF2B5EF4-FFF2-40B4-BE49-F238E27FC236}">
                    <a16:creationId xmlns:a16="http://schemas.microsoft.com/office/drawing/2014/main" id="{033CC286-2A68-5741-840B-1E3520AA1C95}"/>
                  </a:ext>
                </a:extLst>
              </p:cNvPr>
              <p:cNvSpPr/>
              <p:nvPr/>
            </p:nvSpPr>
            <p:spPr>
              <a:xfrm rot="18947416">
                <a:off x="1447051" y="2230255"/>
                <a:ext cx="813673" cy="737170"/>
              </a:xfrm>
              <a:prstGeom prst="roundRect">
                <a:avLst>
                  <a:gd name="adj" fmla="val 38068"/>
                </a:avLst>
              </a:prstGeom>
              <a:solidFill>
                <a:srgbClr val="7E6EFC">
                  <a:alpha val="11872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4A1BD5B3-9945-6949-9D34-7FD97F1811F0}"/>
                  </a:ext>
                </a:extLst>
              </p:cNvPr>
              <p:cNvSpPr/>
              <p:nvPr/>
            </p:nvSpPr>
            <p:spPr>
              <a:xfrm>
                <a:off x="1664438" y="2401167"/>
                <a:ext cx="378899" cy="395346"/>
              </a:xfrm>
              <a:prstGeom prst="ellipse">
                <a:avLst/>
              </a:prstGeom>
              <a:solidFill>
                <a:srgbClr val="4730FC">
                  <a:alpha val="17617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B394EF4-A3F7-924B-A2E7-3568CE0EE0F3}"/>
              </a:ext>
            </a:extLst>
          </p:cNvPr>
          <p:cNvSpPr/>
          <p:nvPr/>
        </p:nvSpPr>
        <p:spPr>
          <a:xfrm>
            <a:off x="10572616" y="4985340"/>
            <a:ext cx="1087817" cy="868204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9" name="Graphic 218" descr="Database with solid fill">
            <a:extLst>
              <a:ext uri="{FF2B5EF4-FFF2-40B4-BE49-F238E27FC236}">
                <a16:creationId xmlns:a16="http://schemas.microsoft.com/office/drawing/2014/main" id="{6B972ECD-F614-B843-8100-33337464BA4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864168" y="5178628"/>
            <a:ext cx="509856" cy="509856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6BDB4542-4120-9C4A-AA0F-16F230F662D3}"/>
              </a:ext>
            </a:extLst>
          </p:cNvPr>
          <p:cNvSpPr txBox="1"/>
          <p:nvPr/>
        </p:nvSpPr>
        <p:spPr>
          <a:xfrm>
            <a:off x="10445541" y="5899059"/>
            <a:ext cx="1504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management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7FD7BF8-DE81-B04B-8990-5F8CA4618827}"/>
              </a:ext>
            </a:extLst>
          </p:cNvPr>
          <p:cNvSpPr txBox="1"/>
          <p:nvPr/>
        </p:nvSpPr>
        <p:spPr>
          <a:xfrm>
            <a:off x="8766382" y="3629457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Secure Shell (SSH) protocol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remote server </a:t>
            </a:r>
          </a:p>
        </p:txBody>
      </p:sp>
      <p:pic>
        <p:nvPicPr>
          <p:cNvPr id="222" name="Graphic 221" descr="Server with solid fill">
            <a:extLst>
              <a:ext uri="{FF2B5EF4-FFF2-40B4-BE49-F238E27FC236}">
                <a16:creationId xmlns:a16="http://schemas.microsoft.com/office/drawing/2014/main" id="{474A00A1-8278-3C48-ACC4-CF9BFE2F4D0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176091" y="2684521"/>
            <a:ext cx="914400" cy="914400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D2C01A0-1D55-5948-8D8D-EE2821F0CB6F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5299889" y="1920980"/>
            <a:ext cx="0" cy="794435"/>
          </a:xfrm>
          <a:prstGeom prst="straightConnector1">
            <a:avLst/>
          </a:prstGeom>
          <a:ln w="57150" cap="sq">
            <a:solidFill>
              <a:srgbClr val="FC433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6F34048-17D6-154A-A413-0DE1735A9C84}"/>
              </a:ext>
            </a:extLst>
          </p:cNvPr>
          <p:cNvGrpSpPr/>
          <p:nvPr/>
        </p:nvGrpSpPr>
        <p:grpSpPr>
          <a:xfrm>
            <a:off x="1791547" y="2661660"/>
            <a:ext cx="499218" cy="954495"/>
            <a:chOff x="2934671" y="1129165"/>
            <a:chExt cx="499218" cy="954495"/>
          </a:xfrm>
        </p:grpSpPr>
        <p:pic>
          <p:nvPicPr>
            <p:cNvPr id="200" name="Graphic 199" descr="Scientist female with solid fill">
              <a:extLst>
                <a:ext uri="{FF2B5EF4-FFF2-40B4-BE49-F238E27FC236}">
                  <a16:creationId xmlns:a16="http://schemas.microsoft.com/office/drawing/2014/main" id="{022A13C2-D165-C941-9F8F-F49177FD6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211" name="Graphic 210" descr="Scientist male with solid fill">
              <a:extLst>
                <a:ext uri="{FF2B5EF4-FFF2-40B4-BE49-F238E27FC236}">
                  <a16:creationId xmlns:a16="http://schemas.microsoft.com/office/drawing/2014/main" id="{6AEC8A8F-7006-9444-961A-87B5D0BEE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9B777ADF-D908-5148-82C8-A4FF80AB5F6F}"/>
              </a:ext>
            </a:extLst>
          </p:cNvPr>
          <p:cNvCxnSpPr>
            <a:cxnSpLocks/>
          </p:cNvCxnSpPr>
          <p:nvPr/>
        </p:nvCxnSpPr>
        <p:spPr>
          <a:xfrm flipH="1">
            <a:off x="3196225" y="3158166"/>
            <a:ext cx="1044273" cy="0"/>
          </a:xfrm>
          <a:prstGeom prst="straightConnector1">
            <a:avLst/>
          </a:prstGeom>
          <a:ln w="57150" cap="sq">
            <a:solidFill>
              <a:srgbClr val="FC433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Folder Search with solid fill">
            <a:extLst>
              <a:ext uri="{FF2B5EF4-FFF2-40B4-BE49-F238E27FC236}">
                <a16:creationId xmlns:a16="http://schemas.microsoft.com/office/drawing/2014/main" id="{B037D4FC-8675-444C-B067-5643FB478A5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181271" y="2759768"/>
            <a:ext cx="914400" cy="914400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747BB4E3-5758-2843-966F-1590AAFE510C}"/>
              </a:ext>
            </a:extLst>
          </p:cNvPr>
          <p:cNvSpPr txBox="1"/>
          <p:nvPr/>
        </p:nvSpPr>
        <p:spPr>
          <a:xfrm>
            <a:off x="1385305" y="3723560"/>
            <a:ext cx="181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Data interpretation</a:t>
            </a:r>
            <a:endParaRPr lang="en-US" sz="1400" dirty="0">
              <a:solidFill>
                <a:srgbClr val="0070C0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5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58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20</cp:revision>
  <dcterms:created xsi:type="dcterms:W3CDTF">2021-10-14T19:42:18Z</dcterms:created>
  <dcterms:modified xsi:type="dcterms:W3CDTF">2022-03-07T22:33:44Z</dcterms:modified>
</cp:coreProperties>
</file>