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327"/>
  </p:normalViewPr>
  <p:slideViewPr>
    <p:cSldViewPr snapToGrid="0" snapToObjects="1">
      <p:cViewPr>
        <p:scale>
          <a:sx n="122" d="100"/>
          <a:sy n="122" d="100"/>
        </p:scale>
        <p:origin x="5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50491" y="385992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69572" y="425120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9302652" y="4043363"/>
            <a:ext cx="142431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8</cp:revision>
  <dcterms:created xsi:type="dcterms:W3CDTF">2021-10-14T19:42:18Z</dcterms:created>
  <dcterms:modified xsi:type="dcterms:W3CDTF">2021-10-22T19:42:55Z</dcterms:modified>
</cp:coreProperties>
</file>