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tiff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E965BC4-4C43-2B46-B58C-5B7E050304E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84057" y="2067916"/>
            <a:ext cx="1396550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535C11-978A-EF49-BFA9-865AB2102AAF}"/>
              </a:ext>
            </a:extLst>
          </p:cNvPr>
          <p:cNvSpPr txBox="1"/>
          <p:nvPr/>
        </p:nvSpPr>
        <p:spPr>
          <a:xfrm>
            <a:off x="3989424" y="257064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C080A-5475-694A-9AB9-64247F985BAB}"/>
              </a:ext>
            </a:extLst>
          </p:cNvPr>
          <p:cNvSpPr txBox="1"/>
          <p:nvPr/>
        </p:nvSpPr>
        <p:spPr>
          <a:xfrm>
            <a:off x="1020143" y="2570646"/>
            <a:ext cx="140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FISH images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255618-E4AC-BB49-9FAE-FBCCA16D1F98}"/>
              </a:ext>
            </a:extLst>
          </p:cNvPr>
          <p:cNvCxnSpPr>
            <a:cxnSpLocks/>
          </p:cNvCxnSpPr>
          <p:nvPr/>
        </p:nvCxnSpPr>
        <p:spPr>
          <a:xfrm flipH="1">
            <a:off x="6589847" y="1952286"/>
            <a:ext cx="2200611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50D989-4C19-4F46-B3C6-3321B50CB008}"/>
              </a:ext>
            </a:extLst>
          </p:cNvPr>
          <p:cNvSpPr txBox="1"/>
          <p:nvPr/>
        </p:nvSpPr>
        <p:spPr>
          <a:xfrm>
            <a:off x="8920089" y="254794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BDA1D-E751-0847-9154-D9844E3E321C}"/>
              </a:ext>
            </a:extLst>
          </p:cNvPr>
          <p:cNvSpPr txBox="1"/>
          <p:nvPr/>
        </p:nvSpPr>
        <p:spPr>
          <a:xfrm>
            <a:off x="285135" y="393290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architecture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788599-EC96-C649-A3B1-709DA960B8F4}"/>
              </a:ext>
            </a:extLst>
          </p:cNvPr>
          <p:cNvGrpSpPr/>
          <p:nvPr/>
        </p:nvGrpSpPr>
        <p:grpSpPr>
          <a:xfrm>
            <a:off x="1368630" y="1560089"/>
            <a:ext cx="1215427" cy="965027"/>
            <a:chOff x="2934671" y="1129165"/>
            <a:chExt cx="1215427" cy="965027"/>
          </a:xfrm>
        </p:grpSpPr>
        <p:pic>
          <p:nvPicPr>
            <p:cNvPr id="9" name="Graphic 8" descr="Microscope with solid fill">
              <a:extLst>
                <a:ext uri="{FF2B5EF4-FFF2-40B4-BE49-F238E27FC236}">
                  <a16:creationId xmlns:a16="http://schemas.microsoft.com/office/drawing/2014/main" id="{46D6D1FF-CE84-384B-99C7-AA140A1AF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cientist female with solid fill">
              <a:extLst>
                <a:ext uri="{FF2B5EF4-FFF2-40B4-BE49-F238E27FC236}">
                  <a16:creationId xmlns:a16="http://schemas.microsoft.com/office/drawing/2014/main" id="{D086CE5E-AAFF-984D-9C34-4158446B0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11" name="Graphic 10" descr="Scientist male with solid fill">
              <a:extLst>
                <a:ext uri="{FF2B5EF4-FFF2-40B4-BE49-F238E27FC236}">
                  <a16:creationId xmlns:a16="http://schemas.microsoft.com/office/drawing/2014/main" id="{620F6580-4DCE-2A45-B015-3AABA263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pic>
        <p:nvPicPr>
          <p:cNvPr id="12" name="Picture 2" descr="@fish-quant">
            <a:extLst>
              <a:ext uri="{FF2B5EF4-FFF2-40B4-BE49-F238E27FC236}">
                <a16:creationId xmlns:a16="http://schemas.microsoft.com/office/drawing/2014/main" id="{33323416-E7F3-8B45-862E-187427934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7" b="19364"/>
          <a:stretch/>
        </p:blipFill>
        <p:spPr bwMode="auto">
          <a:xfrm>
            <a:off x="7576343" y="3591382"/>
            <a:ext cx="1270000" cy="7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D7C286-EE68-3646-94E8-52BF8E62E995}"/>
              </a:ext>
            </a:extLst>
          </p:cNvPr>
          <p:cNvSpPr txBox="1"/>
          <p:nvPr/>
        </p:nvSpPr>
        <p:spPr>
          <a:xfrm>
            <a:off x="7919515" y="4796974"/>
            <a:ext cx="3329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Cell segmentation,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3D-spot quantification and classification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A8199F-91E8-6E40-A663-81EEBC41F3F4}"/>
              </a:ext>
            </a:extLst>
          </p:cNvPr>
          <p:cNvGrpSpPr/>
          <p:nvPr/>
        </p:nvGrpSpPr>
        <p:grpSpPr>
          <a:xfrm>
            <a:off x="9271144" y="1600184"/>
            <a:ext cx="914400" cy="914400"/>
            <a:chOff x="9573885" y="1129165"/>
            <a:chExt cx="914400" cy="914400"/>
          </a:xfrm>
        </p:grpSpPr>
        <p:pic>
          <p:nvPicPr>
            <p:cNvPr id="15" name="Graphic 14" descr="Laptop with solid fill">
              <a:extLst>
                <a:ext uri="{FF2B5EF4-FFF2-40B4-BE49-F238E27FC236}">
                  <a16:creationId xmlns:a16="http://schemas.microsoft.com/office/drawing/2014/main" id="{BE3697E6-889B-564F-939F-0632145FA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AF89B1F-2592-B84A-9E86-48B3274A8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B2F883-F6F3-DA4D-8980-0539110B640F}"/>
              </a:ext>
            </a:extLst>
          </p:cNvPr>
          <p:cNvGrpSpPr/>
          <p:nvPr/>
        </p:nvGrpSpPr>
        <p:grpSpPr>
          <a:xfrm>
            <a:off x="4163192" y="1629783"/>
            <a:ext cx="1631954" cy="941221"/>
            <a:chOff x="5064121" y="1072715"/>
            <a:chExt cx="1631954" cy="941221"/>
          </a:xfrm>
        </p:grpSpPr>
        <p:pic>
          <p:nvPicPr>
            <p:cNvPr id="18" name="Graphic 17" descr="Database with solid fill">
              <a:extLst>
                <a:ext uri="{FF2B5EF4-FFF2-40B4-BE49-F238E27FC236}">
                  <a16:creationId xmlns:a16="http://schemas.microsoft.com/office/drawing/2014/main" id="{7E49E9E2-4118-7040-8665-3D5723432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EA2418-507B-4648-9F3B-2C4160C4A4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D6AFEAD-92EB-CF4B-AA4B-1885472DA447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4A4C332-709E-1843-A1FD-AB4C5756C2E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55E7907B-C7AA-9D44-AB41-32BF5314BAC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7FAF14C4-8C88-B54E-82E0-B584B3B5695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0" name="Graphic 69" descr="Mitochondria with solid fill">
                    <a:extLst>
                      <a:ext uri="{FF2B5EF4-FFF2-40B4-BE49-F238E27FC236}">
                        <a16:creationId xmlns:a16="http://schemas.microsoft.com/office/drawing/2014/main" id="{E1AECCB5-9DDC-D641-BE7C-9B3CB1D224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84F1FE9B-BFB9-BF4B-9A4E-866BBBB4B040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72" name="Rounded Rectangle 71">
                      <a:extLst>
                        <a:ext uri="{FF2B5EF4-FFF2-40B4-BE49-F238E27FC236}">
                          <a16:creationId xmlns:a16="http://schemas.microsoft.com/office/drawing/2014/main" id="{55893997-7E06-444F-9D9A-70710B540F33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A62AF2C2-D8CA-1749-80A1-61E3925E4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2AC6C5B-76B5-CB46-80CC-91CE3BA3F951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7677591-E15E-5540-87AD-1B37CF7F88D5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8833A83-7B5A-B545-9E5A-0512807D9F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6D86AE3B-8E39-A147-B31E-2D6BF37AAC8A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3" name="Graphic 62" descr="Mitochondria with solid fill">
                    <a:extLst>
                      <a:ext uri="{FF2B5EF4-FFF2-40B4-BE49-F238E27FC236}">
                        <a16:creationId xmlns:a16="http://schemas.microsoft.com/office/drawing/2014/main" id="{5CEE1E7E-78D5-834C-BF57-A26DC74DFC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1A7BEADC-A238-6D45-831C-329419214DDA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65" name="Rounded Rectangle 64">
                      <a:extLst>
                        <a:ext uri="{FF2B5EF4-FFF2-40B4-BE49-F238E27FC236}">
                          <a16:creationId xmlns:a16="http://schemas.microsoft.com/office/drawing/2014/main" id="{3B63CAD1-F59F-1342-A0E3-4045220D3481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D25AFFA5-F6B2-0F4C-8D69-54F6B10F8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6327705-3017-B54E-991D-3906B6554CF4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D76F3A2-E4BF-3C42-9816-BE6F384CC65B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2E8F3059-4042-CD4C-A29F-CE38C88408C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9F45E294-B78D-4A4A-AC72-5A394F66578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6" name="Graphic 55" descr="Mitochondria with solid fill">
                    <a:extLst>
                      <a:ext uri="{FF2B5EF4-FFF2-40B4-BE49-F238E27FC236}">
                        <a16:creationId xmlns:a16="http://schemas.microsoft.com/office/drawing/2014/main" id="{EB8C1748-CDC7-E149-AF41-3152417CA6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51409FC2-1246-1144-838F-C0D8F1C842C3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58" name="Rounded Rectangle 57">
                      <a:extLst>
                        <a:ext uri="{FF2B5EF4-FFF2-40B4-BE49-F238E27FC236}">
                          <a16:creationId xmlns:a16="http://schemas.microsoft.com/office/drawing/2014/main" id="{221C23FF-C8B2-9045-884C-667CD606615F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C001DDAC-BF6F-2B4F-99B6-3FD01462B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20" name="Graphic 19" descr="Open folder with solid fill">
              <a:extLst>
                <a:ext uri="{FF2B5EF4-FFF2-40B4-BE49-F238E27FC236}">
                  <a16:creationId xmlns:a16="http://schemas.microsoft.com/office/drawing/2014/main" id="{BFADDEE2-10C7-A547-B3D1-9E5B5B8E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21" name="Graphic 20" descr="Open folder with solid fill">
              <a:extLst>
                <a:ext uri="{FF2B5EF4-FFF2-40B4-BE49-F238E27FC236}">
                  <a16:creationId xmlns:a16="http://schemas.microsoft.com/office/drawing/2014/main" id="{5D24D5CB-9E31-1E40-9115-B0D122D62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01A191-1480-5B43-AD28-5E58796111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0E12F85-F632-A74B-93AE-CD82C780FC95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AC81ED0-02F0-924F-A5AF-57071ECAF947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ACF2F56-D8CE-E44A-BD15-A65DF398B89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701606F1-D991-8548-8786-DE370A553219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6" name="Graphic 45" descr="Mitochondria with solid fill">
                    <a:extLst>
                      <a:ext uri="{FF2B5EF4-FFF2-40B4-BE49-F238E27FC236}">
                        <a16:creationId xmlns:a16="http://schemas.microsoft.com/office/drawing/2014/main" id="{B00972A5-E7C7-DE4C-A64A-A328732A77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0453EF76-B101-7543-BC8D-0B51864A5DD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48" name="Rounded Rectangle 47">
                      <a:extLst>
                        <a:ext uri="{FF2B5EF4-FFF2-40B4-BE49-F238E27FC236}">
                          <a16:creationId xmlns:a16="http://schemas.microsoft.com/office/drawing/2014/main" id="{DC106D65-24BD-1E46-9E2E-ED217348188C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11955121-BDD2-5B41-8277-57103DE93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D7CB1E6-E471-AF4B-A261-AA72734F9BF8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B75A8E2-AE21-ED48-93B3-8C367A371C7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02E679D-40DD-0C47-897A-FC237FBAE54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A00CE8F-6D40-0F49-9570-510938AF95B8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9" name="Graphic 38" descr="Mitochondria with solid fill">
                    <a:extLst>
                      <a:ext uri="{FF2B5EF4-FFF2-40B4-BE49-F238E27FC236}">
                        <a16:creationId xmlns:a16="http://schemas.microsoft.com/office/drawing/2014/main" id="{0A68DD85-D6B8-5E4C-9E92-16813B3A1B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F6FDBDC6-99FB-0643-9684-2A7F14258D0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91FFD3AF-7888-C041-A2D5-606D568A794F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150C91A3-7B0F-394E-AFB8-A1F24AEB1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27E24DD-1B0B-AF40-A04F-D2781E049053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C131193-5C27-FC41-901E-AB2DAD6D21C3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0803E5A-2723-5F4E-9947-79B34F157E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5F67612C-1FE4-6440-BCB5-0FCC61070A99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2" name="Graphic 31" descr="Mitochondria with solid fill">
                    <a:extLst>
                      <a:ext uri="{FF2B5EF4-FFF2-40B4-BE49-F238E27FC236}">
                        <a16:creationId xmlns:a16="http://schemas.microsoft.com/office/drawing/2014/main" id="{0C53DE3B-3733-004A-AA9E-0F96B3C99A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8B5478CF-890B-D54C-A620-ED3963CBB337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34" name="Rounded Rectangle 33">
                      <a:extLst>
                        <a:ext uri="{FF2B5EF4-FFF2-40B4-BE49-F238E27FC236}">
                          <a16:creationId xmlns:a16="http://schemas.microsoft.com/office/drawing/2014/main" id="{1FDFD469-DD6A-0049-99C7-560811A60C41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BC531D7D-13D8-584D-AAC6-54ACE7C1A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A8D1B4-7E54-344A-BA43-E70E84769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9D50DE-47AD-6540-AA81-96EDE9AF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756D69-78A5-5844-A938-01820A99E4E9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F65FDF7-95FB-B645-AE7A-091EA929BE14}"/>
              </a:ext>
            </a:extLst>
          </p:cNvPr>
          <p:cNvSpPr txBox="1"/>
          <p:nvPr/>
        </p:nvSpPr>
        <p:spPr>
          <a:xfrm>
            <a:off x="6677715" y="1631100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Access via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pysmb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module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0ADAA1-2724-1C42-87D9-434C303BEB57}"/>
              </a:ext>
            </a:extLst>
          </p:cNvPr>
          <p:cNvCxnSpPr>
            <a:cxnSpLocks/>
          </p:cNvCxnSpPr>
          <p:nvPr/>
        </p:nvCxnSpPr>
        <p:spPr>
          <a:xfrm flipV="1">
            <a:off x="6612475" y="2167319"/>
            <a:ext cx="2177983" cy="12745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251E288-DEB2-274A-96C1-737F5D079A28}"/>
              </a:ext>
            </a:extLst>
          </p:cNvPr>
          <p:cNvSpPr txBox="1"/>
          <p:nvPr/>
        </p:nvSpPr>
        <p:spPr>
          <a:xfrm>
            <a:off x="6646185" y="2180894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temp copy to local memory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E0275B-869E-2C4B-B37A-76F27CA41B90}"/>
              </a:ext>
            </a:extLst>
          </p:cNvPr>
          <p:cNvCxnSpPr>
            <a:cxnSpLocks/>
          </p:cNvCxnSpPr>
          <p:nvPr/>
        </p:nvCxnSpPr>
        <p:spPr>
          <a:xfrm>
            <a:off x="9728344" y="2921066"/>
            <a:ext cx="1" cy="641033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84E3B2-6094-0C46-AAAD-AAB988340136}"/>
              </a:ext>
            </a:extLst>
          </p:cNvPr>
          <p:cNvSpPr txBox="1"/>
          <p:nvPr/>
        </p:nvSpPr>
        <p:spPr>
          <a:xfrm>
            <a:off x="2666604" y="1745572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A25228-07C6-E641-BF55-D09FE6F0947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195424" y="3982658"/>
            <a:ext cx="1380919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Open folder with solid fill">
            <a:extLst>
              <a:ext uri="{FF2B5EF4-FFF2-40B4-BE49-F238E27FC236}">
                <a16:creationId xmlns:a16="http://schemas.microsoft.com/office/drawing/2014/main" id="{91EBE995-7823-6840-9393-C69500F0DD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883" y="3959967"/>
            <a:ext cx="990285" cy="990285"/>
          </a:xfrm>
          <a:prstGeom prst="rect">
            <a:avLst/>
          </a:prstGeom>
        </p:spPr>
      </p:pic>
      <p:pic>
        <p:nvPicPr>
          <p:cNvPr id="81" name="Graphic 80" descr="Document with solid fill">
            <a:extLst>
              <a:ext uri="{FF2B5EF4-FFF2-40B4-BE49-F238E27FC236}">
                <a16:creationId xmlns:a16="http://schemas.microsoft.com/office/drawing/2014/main" id="{2868A919-FDEF-774A-A317-25CBCE195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1103" y="3822516"/>
            <a:ext cx="592906" cy="592906"/>
          </a:xfrm>
          <a:prstGeom prst="rect">
            <a:avLst/>
          </a:prstGeom>
        </p:spPr>
      </p:pic>
      <p:pic>
        <p:nvPicPr>
          <p:cNvPr id="82" name="Graphic 81" descr="Table with solid fill">
            <a:extLst>
              <a:ext uri="{FF2B5EF4-FFF2-40B4-BE49-F238E27FC236}">
                <a16:creationId xmlns:a16="http://schemas.microsoft.com/office/drawing/2014/main" id="{B6F9ED36-55F8-1A4A-B48D-D070D8D118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63079" y="4473498"/>
            <a:ext cx="592907" cy="59290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E915D7A-72EC-8A4A-872D-6FF951099838}"/>
              </a:ext>
            </a:extLst>
          </p:cNvPr>
          <p:cNvSpPr txBox="1"/>
          <p:nvPr/>
        </p:nvSpPr>
        <p:spPr>
          <a:xfrm>
            <a:off x="5285194" y="431660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603CE6-59FA-7344-9969-1C48DF503835}"/>
              </a:ext>
            </a:extLst>
          </p:cNvPr>
          <p:cNvSpPr txBox="1"/>
          <p:nvPr/>
        </p:nvSpPr>
        <p:spPr>
          <a:xfrm>
            <a:off x="5225083" y="4950252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A1EA95-F44A-3646-9A23-46264957D7C8}"/>
              </a:ext>
            </a:extLst>
          </p:cNvPr>
          <p:cNvSpPr txBox="1"/>
          <p:nvPr/>
        </p:nvSpPr>
        <p:spPr>
          <a:xfrm>
            <a:off x="4328808" y="5267854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029C74-4042-6144-834E-D8CA2B581A35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130922" y="3093866"/>
            <a:ext cx="1" cy="728651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 descr="Add with solid fill">
            <a:extLst>
              <a:ext uri="{FF2B5EF4-FFF2-40B4-BE49-F238E27FC236}">
                <a16:creationId xmlns:a16="http://schemas.microsoft.com/office/drawing/2014/main" id="{A7A019A9-4A10-7D46-80B2-B671E1A6EE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81691" y="3851196"/>
            <a:ext cx="308815" cy="30881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5310A6FD-B6EC-7348-88AF-91D7FDBA08FB}"/>
              </a:ext>
            </a:extLst>
          </p:cNvPr>
          <p:cNvSpPr txBox="1"/>
          <p:nvPr/>
        </p:nvSpPr>
        <p:spPr>
          <a:xfrm>
            <a:off x="9426296" y="3014731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processing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885FD7-FB5B-2047-A404-B5283B5E7346}"/>
              </a:ext>
            </a:extLst>
          </p:cNvPr>
          <p:cNvSpPr txBox="1"/>
          <p:nvPr/>
        </p:nvSpPr>
        <p:spPr>
          <a:xfrm>
            <a:off x="4942462" y="3312095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Write back to NAS</a:t>
            </a:r>
          </a:p>
        </p:txBody>
      </p:sp>
      <p:pic>
        <p:nvPicPr>
          <p:cNvPr id="91" name="Picture 2" descr="cellpose">
            <a:extLst>
              <a:ext uri="{FF2B5EF4-FFF2-40B4-BE49-F238E27FC236}">
                <a16:creationId xmlns:a16="http://schemas.microsoft.com/office/drawing/2014/main" id="{DA81D731-1B83-C541-91A3-89127A4AF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07" y="3627902"/>
            <a:ext cx="584084" cy="58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8964FEA-897F-F944-95DF-06F7353E499B}"/>
              </a:ext>
            </a:extLst>
          </p:cNvPr>
          <p:cNvSpPr txBox="1"/>
          <p:nvPr/>
        </p:nvSpPr>
        <p:spPr>
          <a:xfrm>
            <a:off x="9138850" y="4202654"/>
            <a:ext cx="1188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Cellpose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9A09C85-7E11-4241-B0AE-FBA0CC6A12C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10405" y="3373238"/>
            <a:ext cx="1264729" cy="1264729"/>
          </a:xfrm>
          <a:prstGeom prst="rect">
            <a:avLst/>
          </a:prstGeom>
        </p:spPr>
      </p:pic>
      <p:pic>
        <p:nvPicPr>
          <p:cNvPr id="94" name="Graphic 93" descr="Add with solid fill">
            <a:extLst>
              <a:ext uri="{FF2B5EF4-FFF2-40B4-BE49-F238E27FC236}">
                <a16:creationId xmlns:a16="http://schemas.microsoft.com/office/drawing/2014/main" id="{D4CE3F79-FBB6-344A-BA25-289CD2C415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282247" y="3828771"/>
            <a:ext cx="308815" cy="3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46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10</cp:revision>
  <dcterms:created xsi:type="dcterms:W3CDTF">2021-10-14T19:42:18Z</dcterms:created>
  <dcterms:modified xsi:type="dcterms:W3CDTF">2021-12-17T02:37:44Z</dcterms:modified>
</cp:coreProperties>
</file>