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63E3F6-BEC1-C34A-AF8D-FA361ED2978B}"/>
              </a:ext>
            </a:extLst>
          </p:cNvPr>
          <p:cNvSpPr/>
          <p:nvPr/>
        </p:nvSpPr>
        <p:spPr>
          <a:xfrm>
            <a:off x="2042490" y="1273794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algn="ctr"/>
            <a:r>
              <a:rPr lang="en-US" dirty="0"/>
              <a:t>Big-FISH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D2A058-19FC-6646-92E6-94C35E020921}"/>
              </a:ext>
            </a:extLst>
          </p:cNvPr>
          <p:cNvSpPr/>
          <p:nvPr/>
        </p:nvSpPr>
        <p:spPr>
          <a:xfrm>
            <a:off x="3869633" y="1273794"/>
            <a:ext cx="1341782" cy="894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NAS via  python</a:t>
            </a:r>
          </a:p>
          <a:p>
            <a:pPr algn="ctr"/>
            <a:r>
              <a:rPr lang="en-US" b="1" dirty="0" err="1"/>
              <a:t>pysmb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D9008F-5729-5641-8CC7-D64C9026F5D4}"/>
              </a:ext>
            </a:extLst>
          </p:cNvPr>
          <p:cNvSpPr/>
          <p:nvPr/>
        </p:nvSpPr>
        <p:spPr>
          <a:xfrm>
            <a:off x="5696776" y="1263857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analysis in NAS/folder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8338D5-0750-0641-A851-F51EA9184320}"/>
              </a:ext>
            </a:extLst>
          </p:cNvPr>
          <p:cNvSpPr/>
          <p:nvPr/>
        </p:nvSpPr>
        <p:spPr>
          <a:xfrm>
            <a:off x="7523920" y="1273794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DF in NAS/folder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2C231-23AD-E840-9EED-CC0335379A9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84272" y="1721055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6941D-1D8A-E04F-AECF-30960E3DD81A}"/>
              </a:ext>
            </a:extLst>
          </p:cNvPr>
          <p:cNvCxnSpPr/>
          <p:nvPr/>
        </p:nvCxnSpPr>
        <p:spPr>
          <a:xfrm>
            <a:off x="5211415" y="1721055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CF4D4-5FCB-2947-9033-EAD7BE898CE5}"/>
              </a:ext>
            </a:extLst>
          </p:cNvPr>
          <p:cNvCxnSpPr/>
          <p:nvPr/>
        </p:nvCxnSpPr>
        <p:spPr>
          <a:xfrm>
            <a:off x="7038558" y="1721055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3597E-FAB8-8643-8005-0B3E2E358F77}"/>
              </a:ext>
            </a:extLst>
          </p:cNvPr>
          <p:cNvSpPr/>
          <p:nvPr/>
        </p:nvSpPr>
        <p:spPr>
          <a:xfrm>
            <a:off x="2042490" y="3551583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algn="ctr"/>
            <a:r>
              <a:rPr lang="en-US" dirty="0"/>
              <a:t>Big-FISH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DF595F-31AD-6940-8784-19D4512100C8}"/>
              </a:ext>
            </a:extLst>
          </p:cNvPr>
          <p:cNvSpPr/>
          <p:nvPr/>
        </p:nvSpPr>
        <p:spPr>
          <a:xfrm>
            <a:off x="3869633" y="3551583"/>
            <a:ext cx="1341782" cy="894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NAS</a:t>
            </a:r>
            <a:endParaRPr lang="en-US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EE743A-B38E-1841-9080-40241670A7ED}"/>
              </a:ext>
            </a:extLst>
          </p:cNvPr>
          <p:cNvSpPr/>
          <p:nvPr/>
        </p:nvSpPr>
        <p:spPr>
          <a:xfrm>
            <a:off x="5696777" y="4817165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analysis in local folder</a:t>
            </a:r>
            <a:endParaRPr lang="en-US" b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4CB9F4-0495-6B40-90A2-AF4CA6AC2CE6}"/>
              </a:ext>
            </a:extLst>
          </p:cNvPr>
          <p:cNvSpPr/>
          <p:nvPr/>
        </p:nvSpPr>
        <p:spPr>
          <a:xfrm>
            <a:off x="7523921" y="4827102"/>
            <a:ext cx="1341782" cy="8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DF in local folder</a:t>
            </a:r>
            <a:endParaRPr lang="en-US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EB0F5-E467-1844-A980-9B7896E120C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384272" y="3998844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186546-FBA0-5C4D-9673-04193136B911}"/>
              </a:ext>
            </a:extLst>
          </p:cNvPr>
          <p:cNvCxnSpPr/>
          <p:nvPr/>
        </p:nvCxnSpPr>
        <p:spPr>
          <a:xfrm>
            <a:off x="7038559" y="5274363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3C84C6-E25B-B34A-BE4C-57488C336D2A}"/>
              </a:ext>
            </a:extLst>
          </p:cNvPr>
          <p:cNvSpPr/>
          <p:nvPr/>
        </p:nvSpPr>
        <p:spPr>
          <a:xfrm>
            <a:off x="3869633" y="4817165"/>
            <a:ext cx="1341782" cy="894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copy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8EF137-0848-D942-9E2F-385A9893531A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4540524" y="4446105"/>
            <a:ext cx="0" cy="3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F02FE3-ED6E-9142-B3ED-0BCF50C6E597}"/>
              </a:ext>
            </a:extLst>
          </p:cNvPr>
          <p:cNvCxnSpPr/>
          <p:nvPr/>
        </p:nvCxnSpPr>
        <p:spPr>
          <a:xfrm>
            <a:off x="5211416" y="5241233"/>
            <a:ext cx="4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9B4C3A-ECA6-714D-A86E-B9AC47362696}"/>
              </a:ext>
            </a:extLst>
          </p:cNvPr>
          <p:cNvSpPr txBox="1"/>
          <p:nvPr/>
        </p:nvSpPr>
        <p:spPr>
          <a:xfrm>
            <a:off x="427383" y="536713"/>
            <a:ext cx="371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</a:t>
            </a:r>
            <a:r>
              <a:rPr lang="en-US" dirty="0" err="1"/>
              <a:t>munsky</a:t>
            </a:r>
            <a:r>
              <a:rPr lang="en-US" dirty="0"/>
              <a:t>-NAS via python: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80574-61C7-C44A-9E22-867AE5921830}"/>
              </a:ext>
            </a:extLst>
          </p:cNvPr>
          <p:cNvSpPr txBox="1"/>
          <p:nvPr/>
        </p:nvSpPr>
        <p:spPr>
          <a:xfrm>
            <a:off x="427383" y="2733263"/>
            <a:ext cx="24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local copy:</a:t>
            </a:r>
          </a:p>
        </p:txBody>
      </p:sp>
    </p:spTree>
    <p:extLst>
      <p:ext uri="{BB962C8B-B14F-4D97-AF65-F5344CB8AC3E}">
        <p14:creationId xmlns:p14="http://schemas.microsoft.com/office/powerpoint/2010/main" val="129969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</cp:revision>
  <dcterms:created xsi:type="dcterms:W3CDTF">2021-10-14T19:42:18Z</dcterms:created>
  <dcterms:modified xsi:type="dcterms:W3CDTF">2021-10-15T21:28:35Z</dcterms:modified>
</cp:coreProperties>
</file>