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3190AC-F885-874C-BBC4-0EA8646CEDC0}"/>
              </a:ext>
            </a:extLst>
          </p:cNvPr>
          <p:cNvGrpSpPr/>
          <p:nvPr/>
        </p:nvGrpSpPr>
        <p:grpSpPr>
          <a:xfrm>
            <a:off x="6064923" y="2397155"/>
            <a:ext cx="2853145" cy="898182"/>
            <a:chOff x="6064923" y="2397155"/>
            <a:chExt cx="2853145" cy="898182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751787F-A358-5F40-9CF8-274398AC8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3710" y="2789730"/>
              <a:ext cx="2200611" cy="0"/>
            </a:xfrm>
            <a:prstGeom prst="straightConnector1">
              <a:avLst/>
            </a:prstGeom>
            <a:ln w="19050" cap="sq">
              <a:solidFill>
                <a:srgbClr val="4730FC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9811DAB-D9E6-194E-8154-EE119E34E71D}"/>
                </a:ext>
              </a:extLst>
            </p:cNvPr>
            <p:cNvSpPr txBox="1"/>
            <p:nvPr/>
          </p:nvSpPr>
          <p:spPr>
            <a:xfrm>
              <a:off x="6064923" y="2397155"/>
              <a:ext cx="28531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"/>
                </a:rPr>
                <a:t>Server Message Block </a:t>
              </a:r>
              <a:r>
                <a:rPr lang="en-US" sz="1200" b="1" dirty="0">
                  <a:solidFill>
                    <a:srgbClr val="4730FC"/>
                  </a:solidFill>
                  <a:latin typeface=""/>
                </a:rPr>
                <a:t>(SMB) protocol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35C5D58-2C1A-8648-9011-028DA59C6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6338" y="3004763"/>
              <a:ext cx="2177983" cy="12745"/>
            </a:xfrm>
            <a:prstGeom prst="straightConnector1">
              <a:avLst/>
            </a:prstGeom>
            <a:ln w="19050" cap="sq">
              <a:solidFill>
                <a:srgbClr val="4730FC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B5CFB6-2F16-E74D-990F-3E83C55181CB}"/>
                </a:ext>
              </a:extLst>
            </p:cNvPr>
            <p:cNvSpPr txBox="1"/>
            <p:nvPr/>
          </p:nvSpPr>
          <p:spPr>
            <a:xfrm>
              <a:off x="6420048" y="3018338"/>
              <a:ext cx="20943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"/>
                </a:rPr>
                <a:t> read/copy to local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7C7AE2-3F5A-0349-A274-5C00CD68B932}"/>
              </a:ext>
            </a:extLst>
          </p:cNvPr>
          <p:cNvGrpSpPr/>
          <p:nvPr/>
        </p:nvGrpSpPr>
        <p:grpSpPr>
          <a:xfrm>
            <a:off x="926526" y="2397533"/>
            <a:ext cx="5119758" cy="1533777"/>
            <a:chOff x="926526" y="2397533"/>
            <a:chExt cx="5119758" cy="1533777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667841-DAAD-394E-A711-B473AC8DE881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2357920" y="2905360"/>
              <a:ext cx="1396550" cy="0"/>
            </a:xfrm>
            <a:prstGeom prst="straightConnector1">
              <a:avLst/>
            </a:prstGeom>
            <a:ln w="19050" cap="sq">
              <a:solidFill>
                <a:srgbClr val="4730FC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A639D4-422A-A543-8184-AF805C9AF9A4}"/>
                </a:ext>
              </a:extLst>
            </p:cNvPr>
            <p:cNvSpPr txBox="1"/>
            <p:nvPr/>
          </p:nvSpPr>
          <p:spPr>
            <a:xfrm>
              <a:off x="3763287" y="3408090"/>
              <a:ext cx="22829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"/>
                </a:rPr>
                <a:t>Network-attached storage 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"/>
                </a:rPr>
                <a:t>NAS (NFS, SMB)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2C2932-77ED-1346-B126-C733E85BB651}"/>
                </a:ext>
              </a:extLst>
            </p:cNvPr>
            <p:cNvSpPr txBox="1"/>
            <p:nvPr/>
          </p:nvSpPr>
          <p:spPr>
            <a:xfrm>
              <a:off x="926526" y="3408090"/>
              <a:ext cx="1405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"/>
                </a:rPr>
                <a:t>Experiments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"/>
                </a:rPr>
                <a:t>FISH images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6531C2-3F6D-E541-9E8D-FAEECC833A33}"/>
                </a:ext>
              </a:extLst>
            </p:cNvPr>
            <p:cNvGrpSpPr/>
            <p:nvPr/>
          </p:nvGrpSpPr>
          <p:grpSpPr>
            <a:xfrm>
              <a:off x="1142493" y="2397533"/>
              <a:ext cx="1215427" cy="965027"/>
              <a:chOff x="2934671" y="1129165"/>
              <a:chExt cx="1215427" cy="965027"/>
            </a:xfrm>
          </p:grpSpPr>
          <p:pic>
            <p:nvPicPr>
              <p:cNvPr id="163" name="Graphic 162" descr="Microscope with solid fill">
                <a:extLst>
                  <a:ext uri="{FF2B5EF4-FFF2-40B4-BE49-F238E27FC236}">
                    <a16:creationId xmlns:a16="http://schemas.microsoft.com/office/drawing/2014/main" id="{A976CD55-FA9D-F448-B8B4-492941659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35698" y="11797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4" name="Graphic 163" descr="Scientist female with solid fill">
                <a:extLst>
                  <a:ext uri="{FF2B5EF4-FFF2-40B4-BE49-F238E27FC236}">
                    <a16:creationId xmlns:a16="http://schemas.microsoft.com/office/drawing/2014/main" id="{A5D4BBFF-F2E4-D141-9F44-81C54DD4D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34671" y="1129165"/>
                <a:ext cx="499218" cy="499218"/>
              </a:xfrm>
              <a:prstGeom prst="rect">
                <a:avLst/>
              </a:prstGeom>
            </p:spPr>
          </p:pic>
          <p:pic>
            <p:nvPicPr>
              <p:cNvPr id="165" name="Graphic 164" descr="Scientist male with solid fill">
                <a:extLst>
                  <a:ext uri="{FF2B5EF4-FFF2-40B4-BE49-F238E27FC236}">
                    <a16:creationId xmlns:a16="http://schemas.microsoft.com/office/drawing/2014/main" id="{C3857E6A-3E9E-984C-B49C-51C756901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34671" y="1584442"/>
                <a:ext cx="499218" cy="49921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13615FA-1366-4A4D-B274-A6A0FA629EDA}"/>
                </a:ext>
              </a:extLst>
            </p:cNvPr>
            <p:cNvGrpSpPr/>
            <p:nvPr/>
          </p:nvGrpSpPr>
          <p:grpSpPr>
            <a:xfrm>
              <a:off x="3937055" y="2467227"/>
              <a:ext cx="1631954" cy="941221"/>
              <a:chOff x="5064121" y="1072715"/>
              <a:chExt cx="1631954" cy="941221"/>
            </a:xfrm>
          </p:grpSpPr>
          <p:pic>
            <p:nvPicPr>
              <p:cNvPr id="107" name="Graphic 106" descr="Database with solid fill">
                <a:extLst>
                  <a:ext uri="{FF2B5EF4-FFF2-40B4-BE49-F238E27FC236}">
                    <a16:creationId xmlns:a16="http://schemas.microsoft.com/office/drawing/2014/main" id="{1EE66A30-A9C9-8B40-A4E6-0DB43EA96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4121" y="1099536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E432956-81D6-6D43-9EE1-40FCAE1DAD0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49482" y="1145065"/>
                <a:ext cx="246593" cy="274989"/>
                <a:chOff x="3091409" y="3516700"/>
                <a:chExt cx="645672" cy="720026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603201E4-906A-C34D-8FDE-7832BD7CC8C6}"/>
                    </a:ext>
                  </a:extLst>
                </p:cNvPr>
                <p:cNvGrpSpPr/>
                <p:nvPr/>
              </p:nvGrpSpPr>
              <p:grpSpPr>
                <a:xfrm>
                  <a:off x="3269226" y="3516700"/>
                  <a:ext cx="467855" cy="444033"/>
                  <a:chOff x="1129599" y="3378021"/>
                  <a:chExt cx="467855" cy="444033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991CF276-4AB0-5B48-B923-AC9956163DC6}"/>
                      </a:ext>
                    </a:extLst>
                  </p:cNvPr>
                  <p:cNvSpPr/>
                  <p:nvPr/>
                </p:nvSpPr>
                <p:spPr>
                  <a:xfrm>
                    <a:off x="1129599" y="3378021"/>
                    <a:ext cx="467855" cy="4440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58C8AC79-AA7B-6940-9081-8CA9FA08B7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7053" y="3418263"/>
                    <a:ext cx="392748" cy="383678"/>
                    <a:chOff x="1278675" y="2029522"/>
                    <a:chExt cx="1609491" cy="1572321"/>
                  </a:xfrm>
                </p:grpSpPr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3958FB2E-A665-0E45-998C-941FC086C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8675" y="2029522"/>
                      <a:ext cx="1609491" cy="1572321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59" name="Graphic 158" descr="Mitochondria with solid fill">
                      <a:extLst>
                        <a:ext uri="{FF2B5EF4-FFF2-40B4-BE49-F238E27FC236}">
                          <a16:creationId xmlns:a16="http://schemas.microsoft.com/office/drawing/2014/main" id="{CEF4C289-4DBA-314B-9DE2-27FC72F2C7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1325333">
                      <a:off x="1896233" y="2729956"/>
                      <a:ext cx="833526" cy="83352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9B17E2DF-8EF3-9644-A79B-69F130D045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7051" y="2230255"/>
                      <a:ext cx="813673" cy="737170"/>
                      <a:chOff x="1447051" y="2230255"/>
                      <a:chExt cx="813673" cy="737170"/>
                    </a:xfrm>
                  </p:grpSpPr>
                  <p:sp>
                    <p:nvSpPr>
                      <p:cNvPr id="161" name="Rounded Rectangle 160">
                        <a:extLst>
                          <a:ext uri="{FF2B5EF4-FFF2-40B4-BE49-F238E27FC236}">
                            <a16:creationId xmlns:a16="http://schemas.microsoft.com/office/drawing/2014/main" id="{9FB523A5-B886-0948-9749-C23DBF3B6C5E}"/>
                          </a:ext>
                        </a:extLst>
                      </p:cNvPr>
                      <p:cNvSpPr/>
                      <p:nvPr/>
                    </p:nvSpPr>
                    <p:spPr>
                      <a:xfrm rot="18947416">
                        <a:off x="1447051" y="2230255"/>
                        <a:ext cx="813673" cy="737170"/>
                      </a:xfrm>
                      <a:prstGeom prst="roundRect">
                        <a:avLst>
                          <a:gd name="adj" fmla="val 38068"/>
                        </a:avLst>
                      </a:prstGeom>
                      <a:solidFill>
                        <a:schemeClr val="bg1">
                          <a:lumMod val="75000"/>
                          <a:alpha val="77000"/>
                        </a:schemeClr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2" name="Oval 161">
                        <a:extLst>
                          <a:ext uri="{FF2B5EF4-FFF2-40B4-BE49-F238E27FC236}">
                            <a16:creationId xmlns:a16="http://schemas.microsoft.com/office/drawing/2014/main" id="{8710631E-8781-754F-9617-A464A71489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4438" y="2401167"/>
                        <a:ext cx="378899" cy="3953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C243498-A570-EE40-A5C8-BFEC1BD73AA2}"/>
                    </a:ext>
                  </a:extLst>
                </p:cNvPr>
                <p:cNvGrpSpPr/>
                <p:nvPr/>
              </p:nvGrpSpPr>
              <p:grpSpPr>
                <a:xfrm>
                  <a:off x="3161917" y="3649627"/>
                  <a:ext cx="467855" cy="444033"/>
                  <a:chOff x="1129599" y="3378021"/>
                  <a:chExt cx="467855" cy="444033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AFDF94E3-2660-154B-A7AB-91E304E9E37F}"/>
                      </a:ext>
                    </a:extLst>
                  </p:cNvPr>
                  <p:cNvSpPr/>
                  <p:nvPr/>
                </p:nvSpPr>
                <p:spPr>
                  <a:xfrm>
                    <a:off x="1129599" y="3378021"/>
                    <a:ext cx="467855" cy="4440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9D1BB53F-4272-6640-A964-5364A96BCA6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7053" y="3418263"/>
                    <a:ext cx="392748" cy="383678"/>
                    <a:chOff x="1278675" y="2029522"/>
                    <a:chExt cx="1609491" cy="1572321"/>
                  </a:xfrm>
                </p:grpSpPr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F0DA9D3F-709E-EC44-8CD6-230AF5BAC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8675" y="2029522"/>
                      <a:ext cx="1609491" cy="1572321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52" name="Graphic 151" descr="Mitochondria with solid fill">
                      <a:extLst>
                        <a:ext uri="{FF2B5EF4-FFF2-40B4-BE49-F238E27FC236}">
                          <a16:creationId xmlns:a16="http://schemas.microsoft.com/office/drawing/2014/main" id="{97C6D80F-FFB8-B140-A456-8FCF0A4619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1325333">
                      <a:off x="1896233" y="2729956"/>
                      <a:ext cx="833526" cy="83352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53" name="Group 152">
                      <a:extLst>
                        <a:ext uri="{FF2B5EF4-FFF2-40B4-BE49-F238E27FC236}">
                          <a16:creationId xmlns:a16="http://schemas.microsoft.com/office/drawing/2014/main" id="{2C1883C4-499B-A84A-8409-833E48D2D1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7051" y="2230255"/>
                      <a:ext cx="813673" cy="737170"/>
                      <a:chOff x="1447051" y="2230255"/>
                      <a:chExt cx="813673" cy="737170"/>
                    </a:xfrm>
                  </p:grpSpPr>
                  <p:sp>
                    <p:nvSpPr>
                      <p:cNvPr id="154" name="Rounded Rectangle 153">
                        <a:extLst>
                          <a:ext uri="{FF2B5EF4-FFF2-40B4-BE49-F238E27FC236}">
                            <a16:creationId xmlns:a16="http://schemas.microsoft.com/office/drawing/2014/main" id="{1E08D0F8-5715-1C46-83B4-F7E44B6C3A8D}"/>
                          </a:ext>
                        </a:extLst>
                      </p:cNvPr>
                      <p:cNvSpPr/>
                      <p:nvPr/>
                    </p:nvSpPr>
                    <p:spPr>
                      <a:xfrm rot="18947416">
                        <a:off x="1447051" y="2230255"/>
                        <a:ext cx="813673" cy="737170"/>
                      </a:xfrm>
                      <a:prstGeom prst="roundRect">
                        <a:avLst>
                          <a:gd name="adj" fmla="val 38068"/>
                        </a:avLst>
                      </a:prstGeom>
                      <a:solidFill>
                        <a:schemeClr val="bg1">
                          <a:lumMod val="75000"/>
                          <a:alpha val="77000"/>
                        </a:schemeClr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>
                        <a:extLst>
                          <a:ext uri="{FF2B5EF4-FFF2-40B4-BE49-F238E27FC236}">
                            <a16:creationId xmlns:a16="http://schemas.microsoft.com/office/drawing/2014/main" id="{8E074742-9B9A-EC41-96DC-028E6D8E68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4438" y="2401167"/>
                        <a:ext cx="378899" cy="3953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70B66147-F869-DF48-BF94-BC190A194058}"/>
                    </a:ext>
                  </a:extLst>
                </p:cNvPr>
                <p:cNvGrpSpPr/>
                <p:nvPr/>
              </p:nvGrpSpPr>
              <p:grpSpPr>
                <a:xfrm>
                  <a:off x="3091409" y="3792693"/>
                  <a:ext cx="467855" cy="444033"/>
                  <a:chOff x="1129599" y="3378021"/>
                  <a:chExt cx="467855" cy="444033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CAB180EB-5A1B-B04A-9DD5-BCA836E724C1}"/>
                      </a:ext>
                    </a:extLst>
                  </p:cNvPr>
                  <p:cNvSpPr/>
                  <p:nvPr/>
                </p:nvSpPr>
                <p:spPr>
                  <a:xfrm>
                    <a:off x="1129599" y="3378021"/>
                    <a:ext cx="467855" cy="4440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F1E025C-C4EE-7640-8E87-17364BCD7F7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7053" y="3418263"/>
                    <a:ext cx="392748" cy="383678"/>
                    <a:chOff x="1278675" y="2029522"/>
                    <a:chExt cx="1609491" cy="1572321"/>
                  </a:xfrm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AC718FB9-EB81-2747-9CA1-9214B3238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8675" y="2029522"/>
                      <a:ext cx="1609491" cy="1572321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45" name="Graphic 144" descr="Mitochondria with solid fill">
                      <a:extLst>
                        <a:ext uri="{FF2B5EF4-FFF2-40B4-BE49-F238E27FC236}">
                          <a16:creationId xmlns:a16="http://schemas.microsoft.com/office/drawing/2014/main" id="{6DD72087-2D86-4040-BA07-65307E6DBA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1325333">
                      <a:off x="1896233" y="2729956"/>
                      <a:ext cx="833526" cy="83352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4B104CB-1ACF-3B49-9E91-97B6821167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7051" y="2230255"/>
                      <a:ext cx="813673" cy="737170"/>
                      <a:chOff x="1447051" y="2230255"/>
                      <a:chExt cx="813673" cy="737170"/>
                    </a:xfrm>
                  </p:grpSpPr>
                  <p:sp>
                    <p:nvSpPr>
                      <p:cNvPr id="147" name="Rounded Rectangle 146">
                        <a:extLst>
                          <a:ext uri="{FF2B5EF4-FFF2-40B4-BE49-F238E27FC236}">
                            <a16:creationId xmlns:a16="http://schemas.microsoft.com/office/drawing/2014/main" id="{F98ED525-D756-014E-B4E3-E08F5448E373}"/>
                          </a:ext>
                        </a:extLst>
                      </p:cNvPr>
                      <p:cNvSpPr/>
                      <p:nvPr/>
                    </p:nvSpPr>
                    <p:spPr>
                      <a:xfrm rot="18947416">
                        <a:off x="1447051" y="2230255"/>
                        <a:ext cx="813673" cy="737170"/>
                      </a:xfrm>
                      <a:prstGeom prst="roundRect">
                        <a:avLst>
                          <a:gd name="adj" fmla="val 38068"/>
                        </a:avLst>
                      </a:prstGeom>
                      <a:solidFill>
                        <a:schemeClr val="bg1">
                          <a:lumMod val="75000"/>
                          <a:alpha val="77000"/>
                        </a:schemeClr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Oval 147">
                        <a:extLst>
                          <a:ext uri="{FF2B5EF4-FFF2-40B4-BE49-F238E27FC236}">
                            <a16:creationId xmlns:a16="http://schemas.microsoft.com/office/drawing/2014/main" id="{DDB6E534-CD11-A34F-BDEC-D531F07AE1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4438" y="2401167"/>
                        <a:ext cx="378899" cy="3953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pic>
            <p:nvPicPr>
              <p:cNvPr id="109" name="Graphic 108" descr="Open folder with solid fill">
                <a:extLst>
                  <a:ext uri="{FF2B5EF4-FFF2-40B4-BE49-F238E27FC236}">
                    <a16:creationId xmlns:a16="http://schemas.microsoft.com/office/drawing/2014/main" id="{E378EB17-06E2-2F4B-B730-C8A29A97C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80233" y="1542287"/>
                <a:ext cx="461665" cy="461665"/>
              </a:xfrm>
              <a:prstGeom prst="rect">
                <a:avLst/>
              </a:prstGeom>
            </p:spPr>
          </p:pic>
          <p:pic>
            <p:nvPicPr>
              <p:cNvPr id="110" name="Graphic 109" descr="Open folder with solid fill">
                <a:extLst>
                  <a:ext uri="{FF2B5EF4-FFF2-40B4-BE49-F238E27FC236}">
                    <a16:creationId xmlns:a16="http://schemas.microsoft.com/office/drawing/2014/main" id="{D9CAEFCD-47E2-BC41-987E-C595C64E0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97707" y="1072715"/>
                <a:ext cx="430743" cy="430743"/>
              </a:xfrm>
              <a:prstGeom prst="rect">
                <a:avLst/>
              </a:prstGeom>
            </p:spPr>
          </p:pic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7AA4773-5DC8-2F4B-A593-D413B4B0B2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44352" y="1635624"/>
                <a:ext cx="246593" cy="274989"/>
                <a:chOff x="3091409" y="3516700"/>
                <a:chExt cx="645672" cy="720026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27F9C95-8C2E-F240-B79B-E04A54A8ADD6}"/>
                    </a:ext>
                  </a:extLst>
                </p:cNvPr>
                <p:cNvGrpSpPr/>
                <p:nvPr/>
              </p:nvGrpSpPr>
              <p:grpSpPr>
                <a:xfrm>
                  <a:off x="3269226" y="3516700"/>
                  <a:ext cx="467855" cy="444033"/>
                  <a:chOff x="1129599" y="3378021"/>
                  <a:chExt cx="467855" cy="444033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C1521649-E268-624A-AD66-1E1042066711}"/>
                      </a:ext>
                    </a:extLst>
                  </p:cNvPr>
                  <p:cNvSpPr/>
                  <p:nvPr/>
                </p:nvSpPr>
                <p:spPr>
                  <a:xfrm>
                    <a:off x="1129599" y="3378021"/>
                    <a:ext cx="467855" cy="4440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DEB81A8A-9CB7-DE42-AE2C-F8EF69CA5C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7053" y="3418263"/>
                    <a:ext cx="392748" cy="383678"/>
                    <a:chOff x="1278675" y="2029522"/>
                    <a:chExt cx="1609491" cy="1572321"/>
                  </a:xfrm>
                </p:grpSpPr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0B78298F-934B-0440-B524-000FFE811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8675" y="2029522"/>
                      <a:ext cx="1609491" cy="1572321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35" name="Graphic 134" descr="Mitochondria with solid fill">
                      <a:extLst>
                        <a:ext uri="{FF2B5EF4-FFF2-40B4-BE49-F238E27FC236}">
                          <a16:creationId xmlns:a16="http://schemas.microsoft.com/office/drawing/2014/main" id="{D49A7C81-9435-2748-97AB-5AFA6F3797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1325333">
                      <a:off x="1896233" y="2729956"/>
                      <a:ext cx="833526" cy="83352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AE9B41E0-9718-284B-9B8A-4CFFAECF5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7051" y="2230255"/>
                      <a:ext cx="813673" cy="737170"/>
                      <a:chOff x="1447051" y="2230255"/>
                      <a:chExt cx="813673" cy="737170"/>
                    </a:xfrm>
                  </p:grpSpPr>
                  <p:sp>
                    <p:nvSpPr>
                      <p:cNvPr id="137" name="Rounded Rectangle 136">
                        <a:extLst>
                          <a:ext uri="{FF2B5EF4-FFF2-40B4-BE49-F238E27FC236}">
                            <a16:creationId xmlns:a16="http://schemas.microsoft.com/office/drawing/2014/main" id="{625019CC-C9ED-534B-B56E-CCF84DE48285}"/>
                          </a:ext>
                        </a:extLst>
                      </p:cNvPr>
                      <p:cNvSpPr/>
                      <p:nvPr/>
                    </p:nvSpPr>
                    <p:spPr>
                      <a:xfrm rot="18947416">
                        <a:off x="1447051" y="2230255"/>
                        <a:ext cx="813673" cy="737170"/>
                      </a:xfrm>
                      <a:prstGeom prst="roundRect">
                        <a:avLst>
                          <a:gd name="adj" fmla="val 38068"/>
                        </a:avLst>
                      </a:prstGeom>
                      <a:solidFill>
                        <a:schemeClr val="bg1">
                          <a:lumMod val="75000"/>
                          <a:alpha val="77000"/>
                        </a:schemeClr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8" name="Oval 137">
                        <a:extLst>
                          <a:ext uri="{FF2B5EF4-FFF2-40B4-BE49-F238E27FC236}">
                            <a16:creationId xmlns:a16="http://schemas.microsoft.com/office/drawing/2014/main" id="{BC385512-A375-0748-BB07-5EA12E8664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4438" y="2401167"/>
                        <a:ext cx="378899" cy="3953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889E3CDD-15BE-1B4D-843C-B4252CC95721}"/>
                    </a:ext>
                  </a:extLst>
                </p:cNvPr>
                <p:cNvGrpSpPr/>
                <p:nvPr/>
              </p:nvGrpSpPr>
              <p:grpSpPr>
                <a:xfrm>
                  <a:off x="3161917" y="3649627"/>
                  <a:ext cx="467855" cy="444033"/>
                  <a:chOff x="1129599" y="3378021"/>
                  <a:chExt cx="467855" cy="444033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6C4FA4C-1823-1840-B271-4D8C0BD65AF5}"/>
                      </a:ext>
                    </a:extLst>
                  </p:cNvPr>
                  <p:cNvSpPr/>
                  <p:nvPr/>
                </p:nvSpPr>
                <p:spPr>
                  <a:xfrm>
                    <a:off x="1129599" y="3378021"/>
                    <a:ext cx="467855" cy="4440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BA662BE1-0558-1145-B969-7E773E124EC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7053" y="3418263"/>
                    <a:ext cx="392748" cy="383678"/>
                    <a:chOff x="1278675" y="2029522"/>
                    <a:chExt cx="1609491" cy="1572321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F7581FB0-E897-1F45-9BFA-7F86A3CFD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8675" y="2029522"/>
                      <a:ext cx="1609491" cy="1572321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28" name="Graphic 127" descr="Mitochondria with solid fill">
                      <a:extLst>
                        <a:ext uri="{FF2B5EF4-FFF2-40B4-BE49-F238E27FC236}">
                          <a16:creationId xmlns:a16="http://schemas.microsoft.com/office/drawing/2014/main" id="{DCB45996-0493-DB42-8A7E-52FB1489D2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1325333">
                      <a:off x="1896233" y="2729956"/>
                      <a:ext cx="833526" cy="83352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11FFCE73-C3BF-6F45-AE3E-5F19255166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7051" y="2230255"/>
                      <a:ext cx="813673" cy="737170"/>
                      <a:chOff x="1447051" y="2230255"/>
                      <a:chExt cx="813673" cy="737170"/>
                    </a:xfrm>
                  </p:grpSpPr>
                  <p:sp>
                    <p:nvSpPr>
                      <p:cNvPr id="130" name="Rounded Rectangle 129">
                        <a:extLst>
                          <a:ext uri="{FF2B5EF4-FFF2-40B4-BE49-F238E27FC236}">
                            <a16:creationId xmlns:a16="http://schemas.microsoft.com/office/drawing/2014/main" id="{46EEDEA9-2213-5340-8455-9B75625677D7}"/>
                          </a:ext>
                        </a:extLst>
                      </p:cNvPr>
                      <p:cNvSpPr/>
                      <p:nvPr/>
                    </p:nvSpPr>
                    <p:spPr>
                      <a:xfrm rot="18947416">
                        <a:off x="1447051" y="2230255"/>
                        <a:ext cx="813673" cy="737170"/>
                      </a:xfrm>
                      <a:prstGeom prst="roundRect">
                        <a:avLst>
                          <a:gd name="adj" fmla="val 38068"/>
                        </a:avLst>
                      </a:prstGeom>
                      <a:solidFill>
                        <a:schemeClr val="bg1">
                          <a:lumMod val="75000"/>
                          <a:alpha val="77000"/>
                        </a:schemeClr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Oval 130">
                        <a:extLst>
                          <a:ext uri="{FF2B5EF4-FFF2-40B4-BE49-F238E27FC236}">
                            <a16:creationId xmlns:a16="http://schemas.microsoft.com/office/drawing/2014/main" id="{B6F6B919-6F16-0142-8487-E05F39D43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4438" y="2401167"/>
                        <a:ext cx="378899" cy="3953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8C021692-5E19-0546-92A5-A1BF49666840}"/>
                    </a:ext>
                  </a:extLst>
                </p:cNvPr>
                <p:cNvGrpSpPr/>
                <p:nvPr/>
              </p:nvGrpSpPr>
              <p:grpSpPr>
                <a:xfrm>
                  <a:off x="3091409" y="3792693"/>
                  <a:ext cx="467855" cy="444033"/>
                  <a:chOff x="1129599" y="3378021"/>
                  <a:chExt cx="467855" cy="444033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AA95BD21-1D09-714B-891A-1FEC17EFBB52}"/>
                      </a:ext>
                    </a:extLst>
                  </p:cNvPr>
                  <p:cNvSpPr/>
                  <p:nvPr/>
                </p:nvSpPr>
                <p:spPr>
                  <a:xfrm>
                    <a:off x="1129599" y="3378021"/>
                    <a:ext cx="467855" cy="4440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9442FF68-E4A3-774F-9873-412C45F3D16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7053" y="3418263"/>
                    <a:ext cx="392748" cy="383678"/>
                    <a:chOff x="1278675" y="2029522"/>
                    <a:chExt cx="1609491" cy="1572321"/>
                  </a:xfrm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DB66E68-B141-FC4D-ABCC-FC23EDD74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8675" y="2029522"/>
                      <a:ext cx="1609491" cy="1572321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21" name="Graphic 120" descr="Mitochondria with solid fill">
                      <a:extLst>
                        <a:ext uri="{FF2B5EF4-FFF2-40B4-BE49-F238E27FC236}">
                          <a16:creationId xmlns:a16="http://schemas.microsoft.com/office/drawing/2014/main" id="{5E0B2615-08FA-8048-82F0-DDD78D84C6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1325333">
                      <a:off x="1896233" y="2729956"/>
                      <a:ext cx="833526" cy="83352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342DE851-E118-F74F-BEAE-22AE4F1C4A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7051" y="2230255"/>
                      <a:ext cx="813673" cy="737170"/>
                      <a:chOff x="1447051" y="2230255"/>
                      <a:chExt cx="813673" cy="737170"/>
                    </a:xfrm>
                  </p:grpSpPr>
                  <p:sp>
                    <p:nvSpPr>
                      <p:cNvPr id="123" name="Rounded Rectangle 122">
                        <a:extLst>
                          <a:ext uri="{FF2B5EF4-FFF2-40B4-BE49-F238E27FC236}">
                            <a16:creationId xmlns:a16="http://schemas.microsoft.com/office/drawing/2014/main" id="{EE546BDF-3382-4F4F-84CE-FD7BC2D926E4}"/>
                          </a:ext>
                        </a:extLst>
                      </p:cNvPr>
                      <p:cNvSpPr/>
                      <p:nvPr/>
                    </p:nvSpPr>
                    <p:spPr>
                      <a:xfrm rot="18947416">
                        <a:off x="1447051" y="2230255"/>
                        <a:ext cx="813673" cy="737170"/>
                      </a:xfrm>
                      <a:prstGeom prst="roundRect">
                        <a:avLst>
                          <a:gd name="adj" fmla="val 38068"/>
                        </a:avLst>
                      </a:prstGeom>
                      <a:solidFill>
                        <a:schemeClr val="bg1">
                          <a:lumMod val="75000"/>
                          <a:alpha val="77000"/>
                        </a:schemeClr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4" name="Oval 123">
                        <a:extLst>
                          <a:ext uri="{FF2B5EF4-FFF2-40B4-BE49-F238E27FC236}">
                            <a16:creationId xmlns:a16="http://schemas.microsoft.com/office/drawing/2014/main" id="{BF191780-C3DC-8D42-92B8-E50CFC885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4438" y="2401167"/>
                        <a:ext cx="378899" cy="3953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7919728-1E73-4E49-ABCC-4F9EAC8D1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2452" y="1828233"/>
                <a:ext cx="119414" cy="0"/>
              </a:xfrm>
              <a:prstGeom prst="straightConnector1">
                <a:avLst/>
              </a:prstGeom>
              <a:ln w="19050" cap="sq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54F3D5E8-EA66-9540-A460-0250D80A7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2452" y="1328140"/>
                <a:ext cx="119414" cy="0"/>
              </a:xfrm>
              <a:prstGeom prst="straightConnector1">
                <a:avLst/>
              </a:prstGeom>
              <a:ln w="19050" cap="sq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B361C54-75DE-DB44-AEBA-92D44966D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8179" y="1503458"/>
                <a:ext cx="0" cy="82511"/>
              </a:xfrm>
              <a:prstGeom prst="straightConnector1">
                <a:avLst/>
              </a:prstGeom>
              <a:ln w="19050" cap="sq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C5BF6E-4362-4641-9010-9ADFDB3FF474}"/>
                </a:ext>
              </a:extLst>
            </p:cNvPr>
            <p:cNvSpPr txBox="1"/>
            <p:nvPr/>
          </p:nvSpPr>
          <p:spPr>
            <a:xfrm>
              <a:off x="2440467" y="2583016"/>
              <a:ext cx="11861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"/>
                </a:rPr>
                <a:t>Image storage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CE2762D-2407-CC4F-AD87-125C20CCD531}"/>
              </a:ext>
            </a:extLst>
          </p:cNvPr>
          <p:cNvGrpSpPr/>
          <p:nvPr/>
        </p:nvGrpSpPr>
        <p:grpSpPr>
          <a:xfrm>
            <a:off x="4084746" y="3931310"/>
            <a:ext cx="3265460" cy="2481765"/>
            <a:chOff x="4084746" y="3931310"/>
            <a:chExt cx="3265460" cy="2481765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B6D4D2E1-D761-7B40-8532-5BDED8D94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3147" y="4820102"/>
              <a:ext cx="817059" cy="0"/>
            </a:xfrm>
            <a:prstGeom prst="straightConnector1">
              <a:avLst/>
            </a:prstGeom>
            <a:ln w="19050" cap="sq">
              <a:solidFill>
                <a:srgbClr val="4730FC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8" name="Graphic 167" descr="Open folder with solid fill">
              <a:extLst>
                <a:ext uri="{FF2B5EF4-FFF2-40B4-BE49-F238E27FC236}">
                  <a16:creationId xmlns:a16="http://schemas.microsoft.com/office/drawing/2014/main" id="{76204BAB-2C12-1A42-9CEB-1193919D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84746" y="4797411"/>
              <a:ext cx="990285" cy="990285"/>
            </a:xfrm>
            <a:prstGeom prst="rect">
              <a:avLst/>
            </a:prstGeom>
          </p:spPr>
        </p:pic>
        <p:pic>
          <p:nvPicPr>
            <p:cNvPr id="169" name="Graphic 168" descr="Document with solid fill">
              <a:extLst>
                <a:ext uri="{FF2B5EF4-FFF2-40B4-BE49-F238E27FC236}">
                  <a16:creationId xmlns:a16="http://schemas.microsoft.com/office/drawing/2014/main" id="{1BFDF757-ED6D-154C-BA9A-EF9FE8AC1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124966" y="4659960"/>
              <a:ext cx="592906" cy="592906"/>
            </a:xfrm>
            <a:prstGeom prst="rect">
              <a:avLst/>
            </a:prstGeom>
          </p:spPr>
        </p:pic>
        <p:pic>
          <p:nvPicPr>
            <p:cNvPr id="170" name="Graphic 169" descr="Table with solid fill">
              <a:extLst>
                <a:ext uri="{FF2B5EF4-FFF2-40B4-BE49-F238E27FC236}">
                  <a16:creationId xmlns:a16="http://schemas.microsoft.com/office/drawing/2014/main" id="{E620AAFD-C8F6-964A-8297-952F74774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47760" y="5324194"/>
              <a:ext cx="592907" cy="592907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4C04454-DE58-EE4E-B772-931EEB3E3981}"/>
                </a:ext>
              </a:extLst>
            </p:cNvPr>
            <p:cNvSpPr txBox="1"/>
            <p:nvPr/>
          </p:nvSpPr>
          <p:spPr>
            <a:xfrm>
              <a:off x="5059057" y="5154053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"/>
                </a:rPr>
                <a:t>Metadata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2249C04-E7F8-4349-9A00-807B43079A71}"/>
                </a:ext>
              </a:extLst>
            </p:cNvPr>
            <p:cNvSpPr txBox="1"/>
            <p:nvPr/>
          </p:nvSpPr>
          <p:spPr>
            <a:xfrm>
              <a:off x="5409764" y="5800948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"/>
                </a:rPr>
                <a:t>Data frame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EFF52D-F7CE-294A-983B-80844EB3E867}"/>
                </a:ext>
              </a:extLst>
            </p:cNvPr>
            <p:cNvSpPr txBox="1"/>
            <p:nvPr/>
          </p:nvSpPr>
          <p:spPr>
            <a:xfrm>
              <a:off x="4102671" y="6105298"/>
              <a:ext cx="1767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"/>
                </a:rPr>
                <a:t>Folder with results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C893AE3-C894-F843-AFB0-3A90ED08CDF7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4904785" y="3931310"/>
              <a:ext cx="1" cy="728651"/>
            </a:xfrm>
            <a:prstGeom prst="straightConnector1">
              <a:avLst/>
            </a:prstGeom>
            <a:ln w="19050" cap="sq">
              <a:solidFill>
                <a:srgbClr val="4730FC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681F8D4-5703-624A-BAF4-284D778CF088}"/>
                </a:ext>
              </a:extLst>
            </p:cNvPr>
            <p:cNvSpPr txBox="1"/>
            <p:nvPr/>
          </p:nvSpPr>
          <p:spPr>
            <a:xfrm>
              <a:off x="4716325" y="4149539"/>
              <a:ext cx="16891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"/>
                </a:rPr>
                <a:t>Write back to NAS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1C1836F0-34EA-A945-9979-EA3E7704C1FA}"/>
              </a:ext>
            </a:extLst>
          </p:cNvPr>
          <p:cNvSpPr txBox="1"/>
          <p:nvPr/>
        </p:nvSpPr>
        <p:spPr>
          <a:xfrm>
            <a:off x="8451861" y="5987967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Image processing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FABC2FC-8668-C743-94C5-901293EC80D2}"/>
              </a:ext>
            </a:extLst>
          </p:cNvPr>
          <p:cNvCxnSpPr>
            <a:cxnSpLocks/>
          </p:cNvCxnSpPr>
          <p:nvPr/>
        </p:nvCxnSpPr>
        <p:spPr>
          <a:xfrm>
            <a:off x="9502207" y="3758510"/>
            <a:ext cx="1" cy="641033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FE428E5-A452-0E4A-A789-4E128E4BA376}"/>
              </a:ext>
            </a:extLst>
          </p:cNvPr>
          <p:cNvGrpSpPr/>
          <p:nvPr/>
        </p:nvGrpSpPr>
        <p:grpSpPr>
          <a:xfrm>
            <a:off x="8369040" y="1013696"/>
            <a:ext cx="2200611" cy="2399550"/>
            <a:chOff x="8369040" y="1013696"/>
            <a:chExt cx="2200611" cy="2399550"/>
          </a:xfrm>
        </p:grpSpPr>
        <p:pic>
          <p:nvPicPr>
            <p:cNvPr id="181" name="Graphic 180" descr="Server with solid fill">
              <a:extLst>
                <a:ext uri="{FF2B5EF4-FFF2-40B4-BE49-F238E27FC236}">
                  <a16:creationId xmlns:a16="http://schemas.microsoft.com/office/drawing/2014/main" id="{91BA58E2-ACA5-A649-BEAC-F8724B28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12146" y="2498846"/>
              <a:ext cx="914400" cy="914400"/>
            </a:xfrm>
            <a:prstGeom prst="rect">
              <a:avLst/>
            </a:prstGeom>
          </p:spPr>
        </p:pic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B8E313B-88D5-D74C-9049-77B9FB4786C1}"/>
                </a:ext>
              </a:extLst>
            </p:cNvPr>
            <p:cNvGrpSpPr/>
            <p:nvPr/>
          </p:nvGrpSpPr>
          <p:grpSpPr>
            <a:xfrm>
              <a:off x="8369040" y="1013696"/>
              <a:ext cx="2200611" cy="1494771"/>
              <a:chOff x="8369040" y="1013696"/>
              <a:chExt cx="2200611" cy="1494771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467CB03-6B77-B947-8CCB-639D056404A0}"/>
                  </a:ext>
                </a:extLst>
              </p:cNvPr>
              <p:cNvGrpSpPr/>
              <p:nvPr/>
            </p:nvGrpSpPr>
            <p:grpSpPr>
              <a:xfrm>
                <a:off x="8369040" y="1013696"/>
                <a:ext cx="2200611" cy="1161188"/>
                <a:chOff x="8369040" y="1013696"/>
                <a:chExt cx="2200611" cy="1161188"/>
              </a:xfrm>
            </p:grpSpPr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4CE679F-5F65-9B4F-92AB-BEE01479F813}"/>
                    </a:ext>
                  </a:extLst>
                </p:cNvPr>
                <p:cNvSpPr txBox="1"/>
                <p:nvPr/>
              </p:nvSpPr>
              <p:spPr>
                <a:xfrm>
                  <a:off x="8369040" y="1897885"/>
                  <a:ext cx="220061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latin typeface=""/>
                    </a:rPr>
                    <a:t>Secure Shell </a:t>
                  </a:r>
                  <a:r>
                    <a:rPr lang="en-US" sz="1200" b="1" dirty="0">
                      <a:solidFill>
                        <a:srgbClr val="4730FC"/>
                      </a:solidFill>
                      <a:latin typeface=""/>
                    </a:rPr>
                    <a:t>(SSH) protocol </a:t>
                  </a:r>
                </a:p>
              </p:txBody>
            </p:sp>
            <p:pic>
              <p:nvPicPr>
                <p:cNvPr id="186" name="Graphic 185" descr="Programmer male with solid fill">
                  <a:extLst>
                    <a:ext uri="{FF2B5EF4-FFF2-40B4-BE49-F238E27FC236}">
                      <a16:creationId xmlns:a16="http://schemas.microsoft.com/office/drawing/2014/main" id="{5A3F9FAE-2A42-894B-904D-B20BF0FEED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0385" y="1013696"/>
                  <a:ext cx="914400" cy="914400"/>
                </a:xfrm>
                <a:prstGeom prst="rect">
                  <a:avLst/>
                </a:prstGeom>
              </p:spPr>
            </p:pic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7E8D5AAA-B033-AB4A-8AA1-75FA9ECC3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8060" y="2174607"/>
                <a:ext cx="0" cy="333860"/>
              </a:xfrm>
              <a:prstGeom prst="straightConnector1">
                <a:avLst/>
              </a:prstGeom>
              <a:ln w="28575" cap="sq">
                <a:solidFill>
                  <a:srgbClr val="FC4330"/>
                </a:solidFill>
                <a:prstDash val="soli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7" name="Graphic 186" descr="Document with solid fill">
            <a:extLst>
              <a:ext uri="{FF2B5EF4-FFF2-40B4-BE49-F238E27FC236}">
                <a16:creationId xmlns:a16="http://schemas.microsoft.com/office/drawing/2014/main" id="{A7D3C9E4-415A-5548-9BDE-BC490120C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54472" y="4668917"/>
            <a:ext cx="592906" cy="592906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5AC581A-4A42-C14F-B00D-CCE7444D525D}"/>
              </a:ext>
            </a:extLst>
          </p:cNvPr>
          <p:cNvSpPr txBox="1"/>
          <p:nvPr/>
        </p:nvSpPr>
        <p:spPr>
          <a:xfrm>
            <a:off x="5954474" y="51630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PDF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5C9087C-8058-DC43-B02C-53FFD339B9C3}"/>
              </a:ext>
            </a:extLst>
          </p:cNvPr>
          <p:cNvGrpSpPr/>
          <p:nvPr/>
        </p:nvGrpSpPr>
        <p:grpSpPr>
          <a:xfrm>
            <a:off x="7480309" y="4563446"/>
            <a:ext cx="1087817" cy="868204"/>
            <a:chOff x="5473968" y="5130947"/>
            <a:chExt cx="1087817" cy="868204"/>
          </a:xfrm>
        </p:grpSpPr>
        <p:pic>
          <p:nvPicPr>
            <p:cNvPr id="190" name="Graphic 189" descr="Scissors with solid fill">
              <a:extLst>
                <a:ext uri="{FF2B5EF4-FFF2-40B4-BE49-F238E27FC236}">
                  <a16:creationId xmlns:a16="http://schemas.microsoft.com/office/drawing/2014/main" id="{40D033FE-173A-D345-B1C8-43E83CC5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6830865">
              <a:off x="5529160" y="5542467"/>
              <a:ext cx="430719" cy="430719"/>
            </a:xfrm>
            <a:prstGeom prst="rect">
              <a:avLst/>
            </a:prstGeom>
          </p:spPr>
        </p:pic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B33AE18-0ACA-424D-B2E8-DCDE3AC28E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85788" y="5206378"/>
              <a:ext cx="620424" cy="606096"/>
              <a:chOff x="1278675" y="2029522"/>
              <a:chExt cx="1609491" cy="1572321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F0E49D2-DC5B-C649-AF65-E7C7F8DAD36D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730FC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94" name="Graphic 193" descr="Mitochondria with solid fill">
                <a:extLst>
                  <a:ext uri="{FF2B5EF4-FFF2-40B4-BE49-F238E27FC236}">
                    <a16:creationId xmlns:a16="http://schemas.microsoft.com/office/drawing/2014/main" id="{264F3158-0BFA-404A-8E5E-8C101DBEB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C18C86D-9F52-0143-94BC-F5AFEC5DAA43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196" name="Rounded Rectangle 195">
                  <a:extLst>
                    <a:ext uri="{FF2B5EF4-FFF2-40B4-BE49-F238E27FC236}">
                      <a16:creationId xmlns:a16="http://schemas.microsoft.com/office/drawing/2014/main" id="{1C72F04F-CC53-4245-8053-42EA90658E81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77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E12B2763-036E-734B-A503-9F01BB913522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8755D79-56E9-0948-B9CA-FCA2CC83FD74}"/>
                </a:ext>
              </a:extLst>
            </p:cNvPr>
            <p:cNvSpPr/>
            <p:nvPr/>
          </p:nvSpPr>
          <p:spPr>
            <a:xfrm>
              <a:off x="5473968" y="5130947"/>
              <a:ext cx="1087817" cy="868204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8812F707-4A83-7340-BC07-77EC68BBEC72}"/>
              </a:ext>
            </a:extLst>
          </p:cNvPr>
          <p:cNvSpPr txBox="1"/>
          <p:nvPr/>
        </p:nvSpPr>
        <p:spPr>
          <a:xfrm>
            <a:off x="7392527" y="5524313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FEADB5F-6682-1F4F-AD86-10098304BC5F}"/>
              </a:ext>
            </a:extLst>
          </p:cNvPr>
          <p:cNvSpPr txBox="1"/>
          <p:nvPr/>
        </p:nvSpPr>
        <p:spPr>
          <a:xfrm>
            <a:off x="8675305" y="5431980"/>
            <a:ext cx="132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Spot detection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tracking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8221572-B344-9645-8B0D-686E3E465D4B}"/>
              </a:ext>
            </a:extLst>
          </p:cNvPr>
          <p:cNvGrpSpPr/>
          <p:nvPr/>
        </p:nvGrpSpPr>
        <p:grpSpPr>
          <a:xfrm>
            <a:off x="8801853" y="4558835"/>
            <a:ext cx="1087817" cy="868204"/>
            <a:chOff x="5574843" y="2393861"/>
            <a:chExt cx="1087817" cy="86820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D30B2D2A-CFFF-A24D-8C35-723D45B34E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02951" y="2527243"/>
              <a:ext cx="620424" cy="606096"/>
              <a:chOff x="1278675" y="2029522"/>
              <a:chExt cx="1609491" cy="1572321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4A855B2E-98CA-FC45-97BD-2B7A0E509930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28575" cap="flat" cmpd="sng" algn="ctr">
                <a:solidFill>
                  <a:srgbClr val="4730FC">
                    <a:alpha val="2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07" name="Graphic 206" descr="Mitochondria with solid fill">
                <a:extLst>
                  <a:ext uri="{FF2B5EF4-FFF2-40B4-BE49-F238E27FC236}">
                    <a16:creationId xmlns:a16="http://schemas.microsoft.com/office/drawing/2014/main" id="{742C5D43-454B-2B48-9B74-6DAA64566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20DEC9D-89B1-C240-B021-5AACFEC2C6EB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85CEA80C-A25A-E043-8CB6-270DE82266AB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11872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4660C5DA-759C-DE47-9B43-0AE4E2B71CEE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>
                    <a:alpha val="17617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5B8CAB8-331E-604D-86E0-98AD71CFD61B}"/>
                </a:ext>
              </a:extLst>
            </p:cNvPr>
            <p:cNvSpPr/>
            <p:nvPr/>
          </p:nvSpPr>
          <p:spPr>
            <a:xfrm>
              <a:off x="5574843" y="2393861"/>
              <a:ext cx="1087817" cy="868204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3" name="Graphic 202" descr="Target outline">
              <a:extLst>
                <a:ext uri="{FF2B5EF4-FFF2-40B4-BE49-F238E27FC236}">
                  <a16:creationId xmlns:a16="http://schemas.microsoft.com/office/drawing/2014/main" id="{FA530D36-CB88-DA4E-993A-F05E9288C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065846" y="2558004"/>
              <a:ext cx="245226" cy="245226"/>
            </a:xfrm>
            <a:prstGeom prst="rect">
              <a:avLst/>
            </a:prstGeom>
          </p:spPr>
        </p:pic>
        <p:pic>
          <p:nvPicPr>
            <p:cNvPr id="204" name="Graphic 203" descr="Target outline">
              <a:extLst>
                <a:ext uri="{FF2B5EF4-FFF2-40B4-BE49-F238E27FC236}">
                  <a16:creationId xmlns:a16="http://schemas.microsoft.com/office/drawing/2014/main" id="{DD623C1D-31D5-6F49-BE07-0EED419D0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015318" y="2836178"/>
              <a:ext cx="245226" cy="245226"/>
            </a:xfrm>
            <a:prstGeom prst="rect">
              <a:avLst/>
            </a:prstGeom>
          </p:spPr>
        </p:pic>
        <p:pic>
          <p:nvPicPr>
            <p:cNvPr id="205" name="Graphic 204" descr="Target outline">
              <a:extLst>
                <a:ext uri="{FF2B5EF4-FFF2-40B4-BE49-F238E27FC236}">
                  <a16:creationId xmlns:a16="http://schemas.microsoft.com/office/drawing/2014/main" id="{F82E890E-D4F9-1940-84E8-56813DF03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802045" y="2665442"/>
              <a:ext cx="245226" cy="245226"/>
            </a:xfrm>
            <a:prstGeom prst="rect">
              <a:avLst/>
            </a:prstGeom>
          </p:spPr>
        </p:pic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3AF32D0-B55A-3A40-8E75-0B57F9B4D13A}"/>
              </a:ext>
            </a:extLst>
          </p:cNvPr>
          <p:cNvGrpSpPr/>
          <p:nvPr/>
        </p:nvGrpSpPr>
        <p:grpSpPr>
          <a:xfrm>
            <a:off x="10115415" y="4553773"/>
            <a:ext cx="1087817" cy="868204"/>
            <a:chOff x="5574843" y="2393861"/>
            <a:chExt cx="1087817" cy="86820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9C28789-F696-A942-96AC-52EC53A92F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02951" y="2527243"/>
              <a:ext cx="620424" cy="606096"/>
              <a:chOff x="1278675" y="2029522"/>
              <a:chExt cx="1609491" cy="157232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139E346-47E1-0C4C-A55F-7B9B7F5140E0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28575" cap="flat" cmpd="sng" algn="ctr">
                <a:solidFill>
                  <a:srgbClr val="4730FC">
                    <a:alpha val="2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15" name="Graphic 214" descr="Mitochondria with solid fill">
                <a:extLst>
                  <a:ext uri="{FF2B5EF4-FFF2-40B4-BE49-F238E27FC236}">
                    <a16:creationId xmlns:a16="http://schemas.microsoft.com/office/drawing/2014/main" id="{4AEBA900-3A6B-E143-B010-6D9F573AA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8F89E2B-830A-2646-8925-0639EFE018F1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217" name="Rounded Rectangle 216">
                  <a:extLst>
                    <a:ext uri="{FF2B5EF4-FFF2-40B4-BE49-F238E27FC236}">
                      <a16:creationId xmlns:a16="http://schemas.microsoft.com/office/drawing/2014/main" id="{033CC286-2A68-5741-840B-1E3520AA1C95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11872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4A1BD5B3-9945-6949-9D34-7FD97F1811F0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>
                    <a:alpha val="17617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B394EF4-A3F7-924B-A2E7-3568CE0EE0F3}"/>
                </a:ext>
              </a:extLst>
            </p:cNvPr>
            <p:cNvSpPr/>
            <p:nvPr/>
          </p:nvSpPr>
          <p:spPr>
            <a:xfrm>
              <a:off x="5574843" y="2393861"/>
              <a:ext cx="1087817" cy="868204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19" name="Graphic 218" descr="Database with solid fill">
            <a:extLst>
              <a:ext uri="{FF2B5EF4-FFF2-40B4-BE49-F238E27FC236}">
                <a16:creationId xmlns:a16="http://schemas.microsoft.com/office/drawing/2014/main" id="{6B972ECD-F614-B843-8100-33337464BA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06967" y="4747061"/>
            <a:ext cx="509856" cy="50985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6BDB4542-4120-9C4A-AA0F-16F230F662D3}"/>
              </a:ext>
            </a:extLst>
          </p:cNvPr>
          <p:cNvSpPr txBox="1"/>
          <p:nvPr/>
        </p:nvSpPr>
        <p:spPr>
          <a:xfrm>
            <a:off x="9988340" y="5431980"/>
            <a:ext cx="131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7FD7BF8-DE81-B04B-8990-5F8CA4618827}"/>
              </a:ext>
            </a:extLst>
          </p:cNvPr>
          <p:cNvSpPr txBox="1"/>
          <p:nvPr/>
        </p:nvSpPr>
        <p:spPr>
          <a:xfrm>
            <a:off x="8878247" y="346896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remote server</a:t>
            </a:r>
          </a:p>
        </p:txBody>
      </p:sp>
      <p:pic>
        <p:nvPicPr>
          <p:cNvPr id="222" name="Graphic 221" descr="Server with solid fill">
            <a:extLst>
              <a:ext uri="{FF2B5EF4-FFF2-40B4-BE49-F238E27FC236}">
                <a16:creationId xmlns:a16="http://schemas.microsoft.com/office/drawing/2014/main" id="{474A00A1-8278-3C48-ACC4-CF9BFE2F4D0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017060" y="2582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56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11</cp:revision>
  <dcterms:created xsi:type="dcterms:W3CDTF">2021-10-14T19:42:18Z</dcterms:created>
  <dcterms:modified xsi:type="dcterms:W3CDTF">2022-01-26T03:15:26Z</dcterms:modified>
</cp:coreProperties>
</file>