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6327"/>
  </p:normalViewPr>
  <p:slideViewPr>
    <p:cSldViewPr snapToGrid="0" snapToObjects="1">
      <p:cViewPr>
        <p:scale>
          <a:sx n="122" d="100"/>
          <a:sy n="122" d="100"/>
        </p:scale>
        <p:origin x="51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104B-0713-8448-85BB-2628B5D7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7F1C-4DB9-DC46-9872-5E3B0A71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62A5-0CDA-9248-8496-9AC5144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4647-B1AC-814D-B460-47DE39CC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D3BF-121C-B644-BF2F-9FD3441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C218-8164-3B4A-8511-16EE37BA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C063-9FB8-D34F-944C-64A451E1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F0E-0C6E-5940-838F-73D95650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26C2-07DC-3144-834A-7D2EE81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0F7B-E335-E641-9B65-A35AEBC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64ED-D816-9E47-B3CD-75870CCB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B975-4D93-2440-8A7A-01DD9A1F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C2F7-AA80-E641-8C11-A110EAF5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B4F9-C43B-024D-89C1-58A5AA8F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BD23-B5F4-AD4F-892C-331A96ED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C4C-92F7-FE43-8CBC-08AF9055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5A97-32DF-644F-A1AD-BC657A75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6E04-8E70-C845-AEC9-A73FFB67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7BE9-1B14-DB46-8EE2-5DD0538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238-443D-E744-86CD-0B9176D2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678-BDC0-5B4D-AD2E-8C2FAAB9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7A58-2B18-A84E-8E5C-C4B482A0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F329-E2C0-8141-84DF-C50CD93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210E-98BA-EF43-B688-0144259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6EC9-2433-9C40-A614-F6B80B1D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9173-DBE1-C04B-B1C6-CA5E20AC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31A-1E43-8241-9A01-19980A00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378A-86FD-2E4A-8CBE-5BBF7F02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1D11-D998-744E-9D8B-39988AAE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95E9-4EEE-D44E-94DB-778A45D6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B7DB-1905-CF4D-8C45-7A3EA9E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D9E9-A48A-7A49-A4AB-203E3BE4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B6A0F-C204-9D47-96E5-4CC48352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33F1F-AD8D-EF46-835D-B39A590E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008C7-3E50-5B4B-882D-E1FC0C45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8664-8D9D-4149-875D-4DB52B4F2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D23DE-5750-6D47-ABE5-1F870F6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833BF-8423-614C-98F0-8AE80AC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8722-86D8-5D41-AB5D-71B7429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3481-A9E6-EB49-AA8A-88E10ED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148C-41A2-494B-A2E4-34F15829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4F59-B6A9-8049-83EA-4E1E667C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3D815-02A7-7545-88BF-6D8DE3B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28F84-5441-FF49-91CA-8E6A07D3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FE032-C7AA-DA41-9036-9BC06FD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7B8A-B281-4A48-8285-012837D1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33C6-AEB5-2D4C-A5BD-BE83F371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9043-93D0-8648-894E-CE7670F8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E21C-C1FF-6E4E-AC1C-D6C0C6AD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44A8-8115-2445-8005-7A14BAC3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50C9-9CDD-A04D-AD9B-E3EA2DAD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9202-34A3-9D4D-9B2B-406BFF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B309-020F-7D4C-8F94-95BBCE58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0653-91E7-0B42-9B0D-675F8E36B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648F4-0CF8-FB46-A326-F8CE8966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06A2-A681-6A4E-A6F3-E1698B4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FC88-0B2F-A249-BCD5-D58D8044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E9AD-15DB-074D-817B-525E9643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771F9-D548-434A-B22C-7D1D840D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311E-990A-9C40-A099-4C63C21B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EEF7-5757-D24D-B747-11749F7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2904-A76D-FA48-BB9E-4CF340A3B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EB90-08D6-A54E-8FCB-99C2751F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B34326-1E36-704A-941B-8B359C2C789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584057" y="2067916"/>
            <a:ext cx="1396550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DE5C5DA-581D-4F4A-9E71-0905220C0E11}"/>
              </a:ext>
            </a:extLst>
          </p:cNvPr>
          <p:cNvSpPr txBox="1"/>
          <p:nvPr/>
        </p:nvSpPr>
        <p:spPr>
          <a:xfrm>
            <a:off x="3989424" y="2570646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Network-attached storage 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NAS (NFS, SMB)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A09251-8680-6742-8EFA-6072EDB46B80}"/>
              </a:ext>
            </a:extLst>
          </p:cNvPr>
          <p:cNvSpPr txBox="1"/>
          <p:nvPr/>
        </p:nvSpPr>
        <p:spPr>
          <a:xfrm>
            <a:off x="1020143" y="2570646"/>
            <a:ext cx="140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FISH images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4978A2-D3D5-D044-97D6-4E632CA01C12}"/>
              </a:ext>
            </a:extLst>
          </p:cNvPr>
          <p:cNvCxnSpPr>
            <a:cxnSpLocks/>
          </p:cNvCxnSpPr>
          <p:nvPr/>
        </p:nvCxnSpPr>
        <p:spPr>
          <a:xfrm flipH="1">
            <a:off x="6281237" y="1952286"/>
            <a:ext cx="2200611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2FAAC8D-CEA8-9F49-974D-F58D96A67262}"/>
              </a:ext>
            </a:extLst>
          </p:cNvPr>
          <p:cNvSpPr txBox="1"/>
          <p:nvPr/>
        </p:nvSpPr>
        <p:spPr>
          <a:xfrm>
            <a:off x="8358291" y="2570646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Local computer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106C1B-3ED8-B149-9CC8-BDD6BFD7549F}"/>
              </a:ext>
            </a:extLst>
          </p:cNvPr>
          <p:cNvSpPr txBox="1"/>
          <p:nvPr/>
        </p:nvSpPr>
        <p:spPr>
          <a:xfrm>
            <a:off x="285135" y="393290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architecture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528BC522-7DA2-5345-A385-9848FE41DB59}"/>
              </a:ext>
            </a:extLst>
          </p:cNvPr>
          <p:cNvGrpSpPr/>
          <p:nvPr/>
        </p:nvGrpSpPr>
        <p:grpSpPr>
          <a:xfrm>
            <a:off x="1368630" y="1560089"/>
            <a:ext cx="1215427" cy="965027"/>
            <a:chOff x="2934671" y="1129165"/>
            <a:chExt cx="1215427" cy="965027"/>
          </a:xfrm>
        </p:grpSpPr>
        <p:pic>
          <p:nvPicPr>
            <p:cNvPr id="3" name="Graphic 2" descr="Microscope with solid fill">
              <a:extLst>
                <a:ext uri="{FF2B5EF4-FFF2-40B4-BE49-F238E27FC236}">
                  <a16:creationId xmlns:a16="http://schemas.microsoft.com/office/drawing/2014/main" id="{42D68E07-3BD2-EA4C-A00C-581106CF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5698" y="1179792"/>
              <a:ext cx="914400" cy="914400"/>
            </a:xfrm>
            <a:prstGeom prst="rect">
              <a:avLst/>
            </a:prstGeom>
          </p:spPr>
        </p:pic>
        <p:pic>
          <p:nvPicPr>
            <p:cNvPr id="87" name="Graphic 86" descr="Scientist female with solid fill">
              <a:extLst>
                <a:ext uri="{FF2B5EF4-FFF2-40B4-BE49-F238E27FC236}">
                  <a16:creationId xmlns:a16="http://schemas.microsoft.com/office/drawing/2014/main" id="{F0E5AF04-3CB4-9540-BB98-B1BC50CB9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4671" y="1129165"/>
              <a:ext cx="499218" cy="499218"/>
            </a:xfrm>
            <a:prstGeom prst="rect">
              <a:avLst/>
            </a:prstGeom>
          </p:spPr>
        </p:pic>
        <p:pic>
          <p:nvPicPr>
            <p:cNvPr id="89" name="Graphic 88" descr="Scientist male with solid fill">
              <a:extLst>
                <a:ext uri="{FF2B5EF4-FFF2-40B4-BE49-F238E27FC236}">
                  <a16:creationId xmlns:a16="http://schemas.microsoft.com/office/drawing/2014/main" id="{EF880D97-0282-2543-9F28-66D8BDB68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4671" y="1584442"/>
              <a:ext cx="499218" cy="499218"/>
            </a:xfrm>
            <a:prstGeom prst="rect">
              <a:avLst/>
            </a:prstGeom>
          </p:spPr>
        </p:pic>
      </p:grpSp>
      <p:pic>
        <p:nvPicPr>
          <p:cNvPr id="1026" name="Picture 2" descr="@fish-quant">
            <a:extLst>
              <a:ext uri="{FF2B5EF4-FFF2-40B4-BE49-F238E27FC236}">
                <a16:creationId xmlns:a16="http://schemas.microsoft.com/office/drawing/2014/main" id="{D98B1BF3-2306-7241-94F6-078BD5929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7" b="19364"/>
          <a:stretch/>
        </p:blipFill>
        <p:spPr bwMode="auto">
          <a:xfrm>
            <a:off x="7550491" y="3859924"/>
            <a:ext cx="1270000" cy="7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6B6D0A3-1587-D148-BB36-DC7B0832BA13}"/>
              </a:ext>
            </a:extLst>
          </p:cNvPr>
          <p:cNvSpPr txBox="1"/>
          <p:nvPr/>
        </p:nvSpPr>
        <p:spPr>
          <a:xfrm>
            <a:off x="7463127" y="5115572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Cell segmentation,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spot quantification and classification</a:t>
            </a:r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B0CA1B80-C140-B846-A2B2-741A98A27EC3}"/>
              </a:ext>
            </a:extLst>
          </p:cNvPr>
          <p:cNvGrpSpPr/>
          <p:nvPr/>
        </p:nvGrpSpPr>
        <p:grpSpPr>
          <a:xfrm>
            <a:off x="8669995" y="1560089"/>
            <a:ext cx="914400" cy="914400"/>
            <a:chOff x="9573885" y="1129165"/>
            <a:chExt cx="914400" cy="914400"/>
          </a:xfrm>
        </p:grpSpPr>
        <p:pic>
          <p:nvPicPr>
            <p:cNvPr id="9" name="Graphic 8" descr="Laptop with solid fill">
              <a:extLst>
                <a:ext uri="{FF2B5EF4-FFF2-40B4-BE49-F238E27FC236}">
                  <a16:creationId xmlns:a16="http://schemas.microsoft.com/office/drawing/2014/main" id="{43EF1B2B-C47B-CB4C-B900-A72DB5844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73885" y="1129165"/>
              <a:ext cx="914400" cy="914400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9EF99F3-1840-C543-811A-6DC1CE593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9780" y="1446839"/>
              <a:ext cx="188785" cy="188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94E9440-EC89-8642-9FCD-8DA846FAC79E}"/>
              </a:ext>
            </a:extLst>
          </p:cNvPr>
          <p:cNvGrpSpPr/>
          <p:nvPr/>
        </p:nvGrpSpPr>
        <p:grpSpPr>
          <a:xfrm>
            <a:off x="4163192" y="1629783"/>
            <a:ext cx="1631954" cy="941221"/>
            <a:chOff x="5064121" y="1072715"/>
            <a:chExt cx="1631954" cy="941221"/>
          </a:xfrm>
        </p:grpSpPr>
        <p:pic>
          <p:nvPicPr>
            <p:cNvPr id="5" name="Graphic 4" descr="Database with solid fill">
              <a:extLst>
                <a:ext uri="{FF2B5EF4-FFF2-40B4-BE49-F238E27FC236}">
                  <a16:creationId xmlns:a16="http://schemas.microsoft.com/office/drawing/2014/main" id="{D35E5C98-F788-FE42-9E74-79807DBD4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64121" y="1099536"/>
              <a:ext cx="914400" cy="914400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08FD9B-6830-0C40-B0D8-74071D288D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9482" y="1145065"/>
              <a:ext cx="246593" cy="274989"/>
              <a:chOff x="3091409" y="3516700"/>
              <a:chExt cx="645672" cy="72002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3D9443A-1911-5D4C-B89A-F354F42D204F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0B38FD1-1422-384F-B654-B2BCBD0CC26E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6A1DBD4-C305-F843-8C7E-9E9E18C8D63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3FE9D41D-5433-FF42-A1A7-51DDAD29E564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" name="Graphic 13" descr="Mitochondria with solid fill">
                    <a:extLst>
                      <a:ext uri="{FF2B5EF4-FFF2-40B4-BE49-F238E27FC236}">
                        <a16:creationId xmlns:a16="http://schemas.microsoft.com/office/drawing/2014/main" id="{2972D5E0-7B31-9D42-90EE-DDF443C3B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52EADF9B-EB26-AF45-B5DB-664EC7B25C13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6" name="Rounded Rectangle 15">
                      <a:extLst>
                        <a:ext uri="{FF2B5EF4-FFF2-40B4-BE49-F238E27FC236}">
                          <a16:creationId xmlns:a16="http://schemas.microsoft.com/office/drawing/2014/main" id="{E09B9446-7CE7-0449-ADD2-62AB8E68CE5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A4644590-8DB2-054A-8D6A-6B4273108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A4D0D15-C81E-DD4A-B881-D33E704A8E74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2EB5CB5-92EF-174D-8273-EC18F6B8631D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FD7FDF6-0900-8848-AEF4-A56DE82B6B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94B7AB-E499-6F43-8106-F96449330C5E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2" name="Graphic 21" descr="Mitochondria with solid fill">
                    <a:extLst>
                      <a:ext uri="{FF2B5EF4-FFF2-40B4-BE49-F238E27FC236}">
                        <a16:creationId xmlns:a16="http://schemas.microsoft.com/office/drawing/2014/main" id="{5045762F-00AB-5F4C-BA7F-E166DC6FC5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04D198EE-CFFE-464F-B9D8-886E6D3E70FF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24" name="Rounded Rectangle 23">
                      <a:extLst>
                        <a:ext uri="{FF2B5EF4-FFF2-40B4-BE49-F238E27FC236}">
                          <a16:creationId xmlns:a16="http://schemas.microsoft.com/office/drawing/2014/main" id="{A15CD588-C05B-724F-87A4-BBE2EA18AB1C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FBA1D091-3479-C14B-9033-9004F9259C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817A1CB-DC04-8146-A6F7-066BD3BF8E31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90730EF-BB8F-7D48-BC4D-03D0C3338C64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EC173D8-FD6E-DB45-A273-80EF85EF11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DA7A1538-7BC6-CA4A-A09B-25D0DE5F8C51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0" name="Graphic 29" descr="Mitochondria with solid fill">
                    <a:extLst>
                      <a:ext uri="{FF2B5EF4-FFF2-40B4-BE49-F238E27FC236}">
                        <a16:creationId xmlns:a16="http://schemas.microsoft.com/office/drawing/2014/main" id="{82907139-C6FE-DA4D-85A0-959B0A68E5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61A53A59-7F36-B04C-8C49-E6645BC1EBD4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32" name="Rounded Rectangle 31">
                      <a:extLst>
                        <a:ext uri="{FF2B5EF4-FFF2-40B4-BE49-F238E27FC236}">
                          <a16:creationId xmlns:a16="http://schemas.microsoft.com/office/drawing/2014/main" id="{7F8F7434-F57D-D244-A489-E343C81F49F7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32DF83D8-0A36-6F4C-98DB-C68D67669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pic>
          <p:nvPicPr>
            <p:cNvPr id="41" name="Graphic 40" descr="Open folder with solid fill">
              <a:extLst>
                <a:ext uri="{FF2B5EF4-FFF2-40B4-BE49-F238E27FC236}">
                  <a16:creationId xmlns:a16="http://schemas.microsoft.com/office/drawing/2014/main" id="{8B6A114D-14B8-1C41-B891-49403D53A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80233" y="1542287"/>
              <a:ext cx="461665" cy="461665"/>
            </a:xfrm>
            <a:prstGeom prst="rect">
              <a:avLst/>
            </a:prstGeom>
          </p:spPr>
        </p:pic>
        <p:pic>
          <p:nvPicPr>
            <p:cNvPr id="43" name="Graphic 42" descr="Open folder with solid fill">
              <a:extLst>
                <a:ext uri="{FF2B5EF4-FFF2-40B4-BE49-F238E27FC236}">
                  <a16:creationId xmlns:a16="http://schemas.microsoft.com/office/drawing/2014/main" id="{D2DCF8D1-1D25-F547-9FED-756FFF950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97707" y="1072715"/>
              <a:ext cx="430743" cy="430743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082B5A5-5412-F049-96C1-FF6C542694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4352" y="1635624"/>
              <a:ext cx="246593" cy="274989"/>
              <a:chOff x="3091409" y="3516700"/>
              <a:chExt cx="645672" cy="720026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2D4804AE-90E4-BA42-9EF4-FA06323C387E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E234B36C-6C33-174F-AF97-D5F4FF1AC2FB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5F6262EF-1460-0C46-BBC8-C17FF9F8716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B7F983C4-D68A-514B-B0A0-ABB0D8DB8284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7" name="Graphic 126" descr="Mitochondria with solid fill">
                    <a:extLst>
                      <a:ext uri="{FF2B5EF4-FFF2-40B4-BE49-F238E27FC236}">
                        <a16:creationId xmlns:a16="http://schemas.microsoft.com/office/drawing/2014/main" id="{6C09F7B1-4EB5-D341-80C3-5E27C9846A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0D55CDDE-2DE2-B54C-BFFA-AA9E92A4DB25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29" name="Rounded Rectangle 128">
                      <a:extLst>
                        <a:ext uri="{FF2B5EF4-FFF2-40B4-BE49-F238E27FC236}">
                          <a16:creationId xmlns:a16="http://schemas.microsoft.com/office/drawing/2014/main" id="{07562605-4141-C944-8DC5-5FF28AB3770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A8A20B95-1929-244D-A115-8AF6528E8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BA25EE0-6B1F-3E40-B023-06316A46BD39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2CF72338-BC61-824D-94A9-13ECE7FFA94A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59336709-E2F6-0746-B6FB-009DDF76B6B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6DFA3F07-54E7-8545-ABFE-3CB8A961FD20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0" name="Graphic 119" descr="Mitochondria with solid fill">
                    <a:extLst>
                      <a:ext uri="{FF2B5EF4-FFF2-40B4-BE49-F238E27FC236}">
                        <a16:creationId xmlns:a16="http://schemas.microsoft.com/office/drawing/2014/main" id="{CB36A649-199D-6444-B312-CE6A7C4152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39EBD285-13FF-774E-8B47-C2ACEB285BD7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22" name="Rounded Rectangle 121">
                      <a:extLst>
                        <a:ext uri="{FF2B5EF4-FFF2-40B4-BE49-F238E27FC236}">
                          <a16:creationId xmlns:a16="http://schemas.microsoft.com/office/drawing/2014/main" id="{CAD6C9F3-57D0-514C-83DD-F61A220F3AF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1A147FF2-474A-DD4F-8B49-7E6E0CA73E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846D524-A69D-0047-AAB1-E9BA4EFE3863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C0374DE-9BE9-B543-8FCB-63BC5D528FA9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80F9ECAE-7CA1-4C40-8FB3-7D25F80094B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81BE87FD-2F39-ED43-8EC8-4AD90AEB9308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13" name="Graphic 112" descr="Mitochondria with solid fill">
                    <a:extLst>
                      <a:ext uri="{FF2B5EF4-FFF2-40B4-BE49-F238E27FC236}">
                        <a16:creationId xmlns:a16="http://schemas.microsoft.com/office/drawing/2014/main" id="{6DB8581B-A8C7-5F46-9ED6-BC033CA27D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4B232C57-1C57-CB47-9859-0453983AA499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15" name="Rounded Rectangle 114">
                      <a:extLst>
                        <a:ext uri="{FF2B5EF4-FFF2-40B4-BE49-F238E27FC236}">
                          <a16:creationId xmlns:a16="http://schemas.microsoft.com/office/drawing/2014/main" id="{74701305-D02E-3344-9605-8E4C28897FBB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4218912B-8372-794A-A7C4-744DDAC41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EC7437E-6F0A-C949-B5B1-FA40CFBCD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828233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8EF84B3-A603-E940-A57C-60CDA233B8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328140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8828F3D-5779-E34C-A914-18B5C283836B}"/>
                </a:ext>
              </a:extLst>
            </p:cNvPr>
            <p:cNvCxnSpPr>
              <a:cxnSpLocks/>
            </p:cNvCxnSpPr>
            <p:nvPr/>
          </p:nvCxnSpPr>
          <p:spPr>
            <a:xfrm>
              <a:off x="6088179" y="1503458"/>
              <a:ext cx="0" cy="82511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4B1FED80-9F05-B84B-A50F-9D12F6E6BE40}"/>
              </a:ext>
            </a:extLst>
          </p:cNvPr>
          <p:cNvSpPr txBox="1"/>
          <p:nvPr/>
        </p:nvSpPr>
        <p:spPr>
          <a:xfrm>
            <a:off x="6369105" y="1631100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Access via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pysmb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module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231D62C-CC43-6F45-9813-B6B432980B7B}"/>
              </a:ext>
            </a:extLst>
          </p:cNvPr>
          <p:cNvCxnSpPr>
            <a:cxnSpLocks/>
          </p:cNvCxnSpPr>
          <p:nvPr/>
        </p:nvCxnSpPr>
        <p:spPr>
          <a:xfrm flipV="1">
            <a:off x="6303865" y="2167319"/>
            <a:ext cx="2177983" cy="12745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8E203F1-3EA2-DC44-9081-389CC70DFDF6}"/>
              </a:ext>
            </a:extLst>
          </p:cNvPr>
          <p:cNvSpPr txBox="1"/>
          <p:nvPr/>
        </p:nvSpPr>
        <p:spPr>
          <a:xfrm>
            <a:off x="6337575" y="2180894"/>
            <a:ext cx="2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temp copy to local memory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64B5191-5A3F-DC4A-BB2B-EA574BCB283D}"/>
              </a:ext>
            </a:extLst>
          </p:cNvPr>
          <p:cNvCxnSpPr>
            <a:cxnSpLocks/>
          </p:cNvCxnSpPr>
          <p:nvPr/>
        </p:nvCxnSpPr>
        <p:spPr>
          <a:xfrm>
            <a:off x="9073777" y="3022452"/>
            <a:ext cx="1" cy="641033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3F4D837-6B3B-3F49-9F3A-94E4EBE16662}"/>
              </a:ext>
            </a:extLst>
          </p:cNvPr>
          <p:cNvSpPr txBox="1"/>
          <p:nvPr/>
        </p:nvSpPr>
        <p:spPr>
          <a:xfrm>
            <a:off x="2666604" y="1745572"/>
            <a:ext cx="118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storage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04191A9-505B-4140-B10E-2D8DDDA12342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169572" y="4251200"/>
            <a:ext cx="1380919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55" descr="Open folder with solid fill">
            <a:extLst>
              <a:ext uri="{FF2B5EF4-FFF2-40B4-BE49-F238E27FC236}">
                <a16:creationId xmlns:a16="http://schemas.microsoft.com/office/drawing/2014/main" id="{A383187C-C36D-AD49-8A4D-7C9D3B3AF9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10883" y="3959967"/>
            <a:ext cx="990285" cy="990285"/>
          </a:xfrm>
          <a:prstGeom prst="rect">
            <a:avLst/>
          </a:prstGeom>
        </p:spPr>
      </p:pic>
      <p:pic>
        <p:nvPicPr>
          <p:cNvPr id="1041" name="Graphic 1040" descr="Document with solid fill">
            <a:extLst>
              <a:ext uri="{FF2B5EF4-FFF2-40B4-BE49-F238E27FC236}">
                <a16:creationId xmlns:a16="http://schemas.microsoft.com/office/drawing/2014/main" id="{93DAD1C4-ACD5-4A4E-ABD5-3F686C1CF2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51103" y="3822516"/>
            <a:ext cx="592906" cy="592906"/>
          </a:xfrm>
          <a:prstGeom prst="rect">
            <a:avLst/>
          </a:prstGeom>
        </p:spPr>
      </p:pic>
      <p:pic>
        <p:nvPicPr>
          <p:cNvPr id="1045" name="Graphic 1044" descr="Table with solid fill">
            <a:extLst>
              <a:ext uri="{FF2B5EF4-FFF2-40B4-BE49-F238E27FC236}">
                <a16:creationId xmlns:a16="http://schemas.microsoft.com/office/drawing/2014/main" id="{C665045B-0B15-0841-8E8F-8A3D3CCAEE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63079" y="4473498"/>
            <a:ext cx="592907" cy="592907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38FE0CB5-33C0-CB42-BDEB-3066525DD8CF}"/>
              </a:ext>
            </a:extLst>
          </p:cNvPr>
          <p:cNvSpPr txBox="1"/>
          <p:nvPr/>
        </p:nvSpPr>
        <p:spPr>
          <a:xfrm>
            <a:off x="5285194" y="431660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Metadata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0D7041D-4545-3947-9C2D-FF088EAE777D}"/>
              </a:ext>
            </a:extLst>
          </p:cNvPr>
          <p:cNvSpPr txBox="1"/>
          <p:nvPr/>
        </p:nvSpPr>
        <p:spPr>
          <a:xfrm>
            <a:off x="5225083" y="4950252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Data frame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54F74E6-0F27-5C4F-B917-84076CE55A00}"/>
              </a:ext>
            </a:extLst>
          </p:cNvPr>
          <p:cNvSpPr txBox="1"/>
          <p:nvPr/>
        </p:nvSpPr>
        <p:spPr>
          <a:xfrm>
            <a:off x="4328808" y="5267854"/>
            <a:ext cx="1767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Folder with results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DF78A96-26A7-8A44-8ABD-2B109C9203FB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5130922" y="3093866"/>
            <a:ext cx="1" cy="728651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F3299D7A-EBA4-7E4C-AE51-8138EF765F5B}"/>
              </a:ext>
            </a:extLst>
          </p:cNvPr>
          <p:cNvSpPr txBox="1"/>
          <p:nvPr/>
        </p:nvSpPr>
        <p:spPr>
          <a:xfrm>
            <a:off x="9302652" y="4043363"/>
            <a:ext cx="1424312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"/>
              </a:rPr>
              <a:t> additional automation codes</a:t>
            </a:r>
          </a:p>
        </p:txBody>
      </p:sp>
      <p:pic>
        <p:nvPicPr>
          <p:cNvPr id="1050" name="Graphic 1049" descr="Add with solid fill">
            <a:extLst>
              <a:ext uri="{FF2B5EF4-FFF2-40B4-BE49-F238E27FC236}">
                <a16:creationId xmlns:a16="http://schemas.microsoft.com/office/drawing/2014/main" id="{089BEC5C-FE20-614A-90A7-0CDE0869B5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36180" y="4113442"/>
            <a:ext cx="308815" cy="308815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F2C71DC0-5055-5A4E-A7EA-E6D008EB5F91}"/>
              </a:ext>
            </a:extLst>
          </p:cNvPr>
          <p:cNvSpPr txBox="1"/>
          <p:nvPr/>
        </p:nvSpPr>
        <p:spPr>
          <a:xfrm>
            <a:off x="8706248" y="3163067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processing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0918351-4A10-FA4A-A95F-C0B2621715B4}"/>
              </a:ext>
            </a:extLst>
          </p:cNvPr>
          <p:cNvSpPr txBox="1"/>
          <p:nvPr/>
        </p:nvSpPr>
        <p:spPr>
          <a:xfrm>
            <a:off x="4942462" y="3312095"/>
            <a:ext cx="16891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Write back to NAS</a:t>
            </a:r>
          </a:p>
        </p:txBody>
      </p:sp>
    </p:spTree>
    <p:extLst>
      <p:ext uri="{BB962C8B-B14F-4D97-AF65-F5344CB8AC3E}">
        <p14:creationId xmlns:p14="http://schemas.microsoft.com/office/powerpoint/2010/main" val="179909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49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8</cp:revision>
  <dcterms:created xsi:type="dcterms:W3CDTF">2021-10-14T19:42:18Z</dcterms:created>
  <dcterms:modified xsi:type="dcterms:W3CDTF">2021-10-22T22:13:46Z</dcterms:modified>
</cp:coreProperties>
</file>