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0FC"/>
    <a:srgbClr val="008F00"/>
    <a:srgbClr val="786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572E-F236-4F4A-9B97-22263AE0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00060-2AB3-A444-8B5B-B6AC2464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86A8-A4A4-3B44-A2D1-A6BECD28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3959-0588-6141-91FE-C6EF4E3B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897B-9592-E146-871C-2B39CBB9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855F-4155-524B-A7C7-446D6A6A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39CC7-CAB2-1C49-9439-59000D02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B3D6-4E92-0441-B488-A0B9FC6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4CEE-C9BD-D94B-AF8F-A4C989C3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6123-AE43-834B-8D8F-EFD2E29A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25D7F-A124-4945-915A-3A88A1D7D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9D93D-60FE-7242-B44F-34E91000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01F0-347B-BE4D-B9BB-4972493B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89CC-D10D-414E-B0CE-4B22DD6A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1B98-5C77-9D44-9322-148A12BB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3F83-2BD5-B046-B6F2-8D3282E3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71A1-8065-0043-8D55-BD643976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E0D9-B1BF-7143-9D02-D4C0B7ED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82C9-60A0-CB49-9BF8-4CA23DE1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5E24-53B8-5D48-A747-3AAB13B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2D7E-B8B8-584E-9013-8B8193B2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618E-E121-7241-B780-27EA51F7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2EED-C773-AD46-86D3-8CF3C47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96DA-5470-4247-831F-202EC5A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BB56-ADD2-8A42-9400-E4D86D4E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6EFF-BE53-DF4A-AA84-D095F7E4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CDB0-7730-B942-8514-BA684D2D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C331-5C47-734F-B5F5-FAF2292E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CF600-F757-064F-BDA6-317851E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D727-810D-6C41-9BE2-164D8D7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6F275-AD8D-7843-B58A-032ECF0E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383A-C129-6944-A432-17E3064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A09C-585F-154A-84CF-B6E0E711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3CDA3-A334-4C41-99FB-B3869CF05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05FF7-CF9B-F14E-8B76-A8753A7FD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2AE1F-ADDD-3045-95BC-E28543674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A0F93-A9E3-DA4A-8FF6-28A47ACD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376C2-D64A-164A-8E8E-69EB6802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B1AF9-D0BD-3844-AAA3-6B15FBB8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1156-721F-704C-B445-88DBC1DB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E8153-DCB5-9C45-9DC7-0E3DD844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D39FD-FF32-5244-858C-E1144630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2410-EB8B-7C49-B745-72B41811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8793B-8B1C-9849-B448-F09C59AD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FCB63-FBD6-5844-8AD1-96F4661F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45D7F-3E32-D947-A974-1A433EE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2DBE-B458-7340-9BE4-6701CD98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084C-AB03-5C4F-BB67-AE29498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29B2-FB4D-954A-BB4F-755CEA7A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F502C-8F75-DE40-BA88-F2FED174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42C4-0408-AC4F-96C6-B9C6FB3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7A85-97C5-C848-A94D-1EDBFC00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FADF-03E9-AF4E-9697-9B230CEF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13DD8-F62D-5A41-8D14-F6809C94E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788E-63EC-8A47-8B2F-4F9E2B72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5FE4-4095-2E4A-AADE-4D9115EE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38DC-A592-EB41-8E37-931C4CB2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92BC-3BD1-D845-AEDD-493D80C7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F7FAF-6B3C-E34D-B817-C09F64F3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08FF2-0264-F04A-8DE1-DD3B9809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48E2-B92C-8D46-9CD8-283B29CEA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9A77-B816-8546-8DBD-258963F0FC5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92F6-D2A1-8A43-A849-7128B8036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CC5E-99D2-C941-9B48-381724EC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0D1E-CCE8-4240-9B44-16627C19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B29B239-B94C-2349-B4EC-A01499F97CF1}"/>
              </a:ext>
            </a:extLst>
          </p:cNvPr>
          <p:cNvGrpSpPr/>
          <p:nvPr/>
        </p:nvGrpSpPr>
        <p:grpSpPr>
          <a:xfrm>
            <a:off x="1271200" y="3400965"/>
            <a:ext cx="467855" cy="444033"/>
            <a:chOff x="1129599" y="3378021"/>
            <a:chExt cx="467855" cy="4440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477E0EF-F02A-2340-BCA1-3D06DD43AFD7}"/>
                </a:ext>
              </a:extLst>
            </p:cNvPr>
            <p:cNvSpPr/>
            <p:nvPr/>
          </p:nvSpPr>
          <p:spPr>
            <a:xfrm>
              <a:off x="1129599" y="3378021"/>
              <a:ext cx="467855" cy="444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73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36E3D98-E714-7644-8548-2E08C48863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53" y="3418263"/>
              <a:ext cx="392748" cy="383678"/>
              <a:chOff x="1278675" y="2029522"/>
              <a:chExt cx="1609491" cy="1572321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E309450-72E1-EE40-81FB-9C7E78390596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Mitochondria with solid fill">
                <a:extLst>
                  <a:ext uri="{FF2B5EF4-FFF2-40B4-BE49-F238E27FC236}">
                    <a16:creationId xmlns:a16="http://schemas.microsoft.com/office/drawing/2014/main" id="{FAC0FF99-3F49-5A42-B7A4-20A149A6C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66058C7-5EFE-1344-96FF-918B76B83921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5AED00D6-558B-5240-9AD6-8E464DDF8197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931137B8-4975-8C4D-B8C3-C72820A90E0E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E64A49-B383-854E-9F99-D700255881DB}"/>
              </a:ext>
            </a:extLst>
          </p:cNvPr>
          <p:cNvGrpSpPr/>
          <p:nvPr/>
        </p:nvGrpSpPr>
        <p:grpSpPr>
          <a:xfrm>
            <a:off x="1176308" y="3526220"/>
            <a:ext cx="467855" cy="444033"/>
            <a:chOff x="1129599" y="3378021"/>
            <a:chExt cx="467855" cy="4440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5F1B92C-363A-084E-9D7B-9AB2C2833AEC}"/>
                </a:ext>
              </a:extLst>
            </p:cNvPr>
            <p:cNvSpPr/>
            <p:nvPr/>
          </p:nvSpPr>
          <p:spPr>
            <a:xfrm>
              <a:off x="1129599" y="3378021"/>
              <a:ext cx="467855" cy="444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73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FF8DF36-58E7-5B45-B831-BF1774B917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53" y="3418263"/>
              <a:ext cx="392748" cy="383678"/>
              <a:chOff x="1278675" y="2029522"/>
              <a:chExt cx="1609491" cy="1572321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D30DF7C-0181-784A-BE94-C41148889719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Graphic 117" descr="Mitochondria with solid fill">
                <a:extLst>
                  <a:ext uri="{FF2B5EF4-FFF2-40B4-BE49-F238E27FC236}">
                    <a16:creationId xmlns:a16="http://schemas.microsoft.com/office/drawing/2014/main" id="{1C737085-3D24-0A47-B013-26EAC960F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84117BB-8A95-744B-AA79-0BC80D48C3FE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910D71AA-C0EF-3E43-861F-9907CBAEA520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0B307F8-DBDD-1C41-8729-3A9D854BB9FA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CFBBE4-6270-C447-8C82-6D2C4E6FE628}"/>
              </a:ext>
            </a:extLst>
          </p:cNvPr>
          <p:cNvSpPr txBox="1"/>
          <p:nvPr/>
        </p:nvSpPr>
        <p:spPr>
          <a:xfrm>
            <a:off x="266023" y="1470886"/>
            <a:ext cx="1726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17638-1613-6845-A1BC-BFC1FFDB540C}"/>
              </a:ext>
            </a:extLst>
          </p:cNvPr>
          <p:cNvSpPr txBox="1"/>
          <p:nvPr/>
        </p:nvSpPr>
        <p:spPr>
          <a:xfrm>
            <a:off x="2681900" y="1470886"/>
            <a:ext cx="628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 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86237-DC2C-D248-A21F-E6C20C6EFBD3}"/>
              </a:ext>
            </a:extLst>
          </p:cNvPr>
          <p:cNvSpPr txBox="1"/>
          <p:nvPr/>
        </p:nvSpPr>
        <p:spPr>
          <a:xfrm>
            <a:off x="9696917" y="1455370"/>
            <a:ext cx="21973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6B8E62-F88C-6943-8A1D-531AB36D169A}"/>
              </a:ext>
            </a:extLst>
          </p:cNvPr>
          <p:cNvSpPr/>
          <p:nvPr/>
        </p:nvSpPr>
        <p:spPr>
          <a:xfrm>
            <a:off x="2681899" y="1942513"/>
            <a:ext cx="3933054" cy="2528313"/>
          </a:xfrm>
          <a:prstGeom prst="roundRect">
            <a:avLst>
              <a:gd name="adj" fmla="val 5872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15D5A8-2E78-4D47-8146-1E95A2724A3A}"/>
              </a:ext>
            </a:extLst>
          </p:cNvPr>
          <p:cNvGrpSpPr/>
          <p:nvPr/>
        </p:nvGrpSpPr>
        <p:grpSpPr>
          <a:xfrm>
            <a:off x="2812209" y="2558936"/>
            <a:ext cx="1087817" cy="868204"/>
            <a:chOff x="5473968" y="5130947"/>
            <a:chExt cx="1087817" cy="868204"/>
          </a:xfrm>
        </p:grpSpPr>
        <p:pic>
          <p:nvPicPr>
            <p:cNvPr id="107" name="Graphic 106" descr="Scissors with solid fill">
              <a:extLst>
                <a:ext uri="{FF2B5EF4-FFF2-40B4-BE49-F238E27FC236}">
                  <a16:creationId xmlns:a16="http://schemas.microsoft.com/office/drawing/2014/main" id="{7FF0E386-3D91-C941-800A-4685CBE8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30865">
              <a:off x="5529160" y="5542467"/>
              <a:ext cx="430719" cy="430719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8B47AFF-33CD-BD41-B535-FE754DCE10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85788" y="5206378"/>
              <a:ext cx="620424" cy="606096"/>
              <a:chOff x="1278675" y="2029522"/>
              <a:chExt cx="1609491" cy="1572321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674429B-0C83-AD4C-A0B1-4FAD1DD99951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rgbClr val="4730F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Graphic 110" descr="Mitochondria with solid fill">
                <a:extLst>
                  <a:ext uri="{FF2B5EF4-FFF2-40B4-BE49-F238E27FC236}">
                    <a16:creationId xmlns:a16="http://schemas.microsoft.com/office/drawing/2014/main" id="{F385A568-24AC-EC45-BA43-ACC8EE781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0E734F9-A58E-4544-B05C-28F351105691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F95F73B3-2B76-3240-B48D-19A6EEC2E97E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0C3A353A-0043-AA40-9EF6-2637065D2735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05EA044-DA96-1642-807A-1238ACD641EB}"/>
                </a:ext>
              </a:extLst>
            </p:cNvPr>
            <p:cNvSpPr/>
            <p:nvPr/>
          </p:nvSpPr>
          <p:spPr>
            <a:xfrm>
              <a:off x="5473968" y="5130947"/>
              <a:ext cx="1087817" cy="868204"/>
            </a:xfrm>
            <a:prstGeom prst="rect">
              <a:avLst/>
            </a:prstGeom>
            <a:noFill/>
            <a:ln>
              <a:solidFill>
                <a:srgbClr val="473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1B2E91-F1E7-B045-BCD6-FAB901540620}"/>
              </a:ext>
            </a:extLst>
          </p:cNvPr>
          <p:cNvSpPr txBox="1"/>
          <p:nvPr/>
        </p:nvSpPr>
        <p:spPr>
          <a:xfrm>
            <a:off x="2724427" y="372322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11DCD-1F34-4E43-867E-9294C2F47E57}"/>
              </a:ext>
            </a:extLst>
          </p:cNvPr>
          <p:cNvSpPr txBox="1"/>
          <p:nvPr/>
        </p:nvSpPr>
        <p:spPr>
          <a:xfrm>
            <a:off x="4007205" y="3630895"/>
            <a:ext cx="13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Spot detection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tracking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2677C-900A-C141-AB1A-BF173E979C1A}"/>
              </a:ext>
            </a:extLst>
          </p:cNvPr>
          <p:cNvGrpSpPr/>
          <p:nvPr/>
        </p:nvGrpSpPr>
        <p:grpSpPr>
          <a:xfrm>
            <a:off x="4133753" y="2524508"/>
            <a:ext cx="1087817" cy="868204"/>
            <a:chOff x="5574843" y="2393861"/>
            <a:chExt cx="1087817" cy="86820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E525237-269D-C44F-8C29-D041BBE1D9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2951" y="2527243"/>
              <a:ext cx="620424" cy="606096"/>
              <a:chOff x="1278675" y="2029522"/>
              <a:chExt cx="1609491" cy="1572321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452AECA-2D00-DA40-9345-731E6D32AC2D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28575">
                <a:solidFill>
                  <a:srgbClr val="4730FC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Mitochondria with solid fill">
                <a:extLst>
                  <a:ext uri="{FF2B5EF4-FFF2-40B4-BE49-F238E27FC236}">
                    <a16:creationId xmlns:a16="http://schemas.microsoft.com/office/drawing/2014/main" id="{21377DCC-EC91-1844-8979-4D66FEC83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F2CC651-8E20-4040-91C2-DDB6C35C625E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E53DF22A-5768-0240-B147-76D31A4C1AC9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11872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D964280-07DF-0042-A95B-8DBC8D2C640D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>
                    <a:alpha val="17617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C8B6EB-784B-F447-B014-33BF7CE7AF12}"/>
                </a:ext>
              </a:extLst>
            </p:cNvPr>
            <p:cNvSpPr/>
            <p:nvPr/>
          </p:nvSpPr>
          <p:spPr>
            <a:xfrm>
              <a:off x="5574843" y="2393861"/>
              <a:ext cx="1087817" cy="868204"/>
            </a:xfrm>
            <a:prstGeom prst="rect">
              <a:avLst/>
            </a:prstGeom>
            <a:noFill/>
            <a:ln>
              <a:solidFill>
                <a:srgbClr val="473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98" descr="Target outline">
              <a:extLst>
                <a:ext uri="{FF2B5EF4-FFF2-40B4-BE49-F238E27FC236}">
                  <a16:creationId xmlns:a16="http://schemas.microsoft.com/office/drawing/2014/main" id="{DBA2EC49-FD81-434D-AD8E-32B44D23D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65846" y="2558004"/>
              <a:ext cx="245226" cy="245226"/>
            </a:xfrm>
            <a:prstGeom prst="rect">
              <a:avLst/>
            </a:prstGeom>
          </p:spPr>
        </p:pic>
        <p:pic>
          <p:nvPicPr>
            <p:cNvPr id="100" name="Graphic 99" descr="Target outline">
              <a:extLst>
                <a:ext uri="{FF2B5EF4-FFF2-40B4-BE49-F238E27FC236}">
                  <a16:creationId xmlns:a16="http://schemas.microsoft.com/office/drawing/2014/main" id="{C6817631-9A2D-864E-9759-188EE7A0A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5318" y="2836178"/>
              <a:ext cx="245226" cy="245226"/>
            </a:xfrm>
            <a:prstGeom prst="rect">
              <a:avLst/>
            </a:prstGeom>
          </p:spPr>
        </p:pic>
        <p:pic>
          <p:nvPicPr>
            <p:cNvPr id="101" name="Graphic 100" descr="Target outline">
              <a:extLst>
                <a:ext uri="{FF2B5EF4-FFF2-40B4-BE49-F238E27FC236}">
                  <a16:creationId xmlns:a16="http://schemas.microsoft.com/office/drawing/2014/main" id="{5DE7B4BF-0001-464A-BB69-10F63BF4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02045" y="2665442"/>
              <a:ext cx="245226" cy="24522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566D65-1BB6-864D-869C-8FDBF671EB45}"/>
              </a:ext>
            </a:extLst>
          </p:cNvPr>
          <p:cNvGrpSpPr/>
          <p:nvPr/>
        </p:nvGrpSpPr>
        <p:grpSpPr>
          <a:xfrm>
            <a:off x="638747" y="2048488"/>
            <a:ext cx="914400" cy="914400"/>
            <a:chOff x="1110282" y="1917841"/>
            <a:chExt cx="914400" cy="914400"/>
          </a:xfrm>
        </p:grpSpPr>
        <p:pic>
          <p:nvPicPr>
            <p:cNvPr id="95" name="Graphic 94" descr="Monitor with solid fill">
              <a:extLst>
                <a:ext uri="{FF2B5EF4-FFF2-40B4-BE49-F238E27FC236}">
                  <a16:creationId xmlns:a16="http://schemas.microsoft.com/office/drawing/2014/main" id="{9DB5D33E-896D-1741-A429-1695A665C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0282" y="1917841"/>
              <a:ext cx="914400" cy="914400"/>
            </a:xfrm>
            <a:prstGeom prst="rect">
              <a:avLst/>
            </a:prstGeom>
          </p:spPr>
        </p:pic>
        <p:pic>
          <p:nvPicPr>
            <p:cNvPr id="96" name="Graphic 95" descr="DNA with solid fill">
              <a:extLst>
                <a:ext uri="{FF2B5EF4-FFF2-40B4-BE49-F238E27FC236}">
                  <a16:creationId xmlns:a16="http://schemas.microsoft.com/office/drawing/2014/main" id="{F2107310-FFCF-514E-8619-F2ED3B0AA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1366476" y="2116447"/>
              <a:ext cx="402012" cy="40201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9C69A2-B6B4-F74A-B3EF-5A5ED8E1DBED}"/>
              </a:ext>
            </a:extLst>
          </p:cNvPr>
          <p:cNvSpPr txBox="1"/>
          <p:nvPr/>
        </p:nvSpPr>
        <p:spPr>
          <a:xfrm>
            <a:off x="376840" y="278135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 construct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6EB1F-2A42-A44E-ADA9-B088F958EE37}"/>
              </a:ext>
            </a:extLst>
          </p:cNvPr>
          <p:cNvGrpSpPr/>
          <p:nvPr/>
        </p:nvGrpSpPr>
        <p:grpSpPr>
          <a:xfrm>
            <a:off x="1063736" y="3643890"/>
            <a:ext cx="467855" cy="444033"/>
            <a:chOff x="1129599" y="3378021"/>
            <a:chExt cx="467855" cy="4440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EFB5545-15DE-2D4B-9888-7EE9AE968C19}"/>
                </a:ext>
              </a:extLst>
            </p:cNvPr>
            <p:cNvSpPr/>
            <p:nvPr/>
          </p:nvSpPr>
          <p:spPr>
            <a:xfrm>
              <a:off x="1129599" y="3378021"/>
              <a:ext cx="467855" cy="4440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73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57BB6DA-ADD8-044C-82B4-3CDD23BA69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53" y="3418263"/>
              <a:ext cx="392748" cy="383678"/>
              <a:chOff x="1278675" y="2029522"/>
              <a:chExt cx="1609491" cy="157232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B155232-17AC-DD40-AC1B-724058256223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Mitochondria with solid fill">
                <a:extLst>
                  <a:ext uri="{FF2B5EF4-FFF2-40B4-BE49-F238E27FC236}">
                    <a16:creationId xmlns:a16="http://schemas.microsoft.com/office/drawing/2014/main" id="{B7611464-31DF-1F41-8FD8-A8EC94C94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5BCB8D5-57F1-E443-B5DB-97E32C68D305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E40A207A-456B-7342-B28F-A7376CA3BDA4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5672DC39-EA72-C14E-9312-43DBE2B4A4AD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6" name="Graphic 15" descr="Microscope with solid fill">
            <a:extLst>
              <a:ext uri="{FF2B5EF4-FFF2-40B4-BE49-F238E27FC236}">
                <a16:creationId xmlns:a16="http://schemas.microsoft.com/office/drawing/2014/main" id="{D44CF499-05A3-2645-8780-25755D00D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399" y="3472746"/>
            <a:ext cx="616333" cy="6163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3DBD99-0971-244F-8D0E-7592EF345A16}"/>
              </a:ext>
            </a:extLst>
          </p:cNvPr>
          <p:cNvSpPr txBox="1"/>
          <p:nvPr/>
        </p:nvSpPr>
        <p:spPr>
          <a:xfrm>
            <a:off x="266023" y="410980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Microscope images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58E308D-4C02-A14D-B550-E282BD229D17}"/>
              </a:ext>
            </a:extLst>
          </p:cNvPr>
          <p:cNvSpPr/>
          <p:nvPr/>
        </p:nvSpPr>
        <p:spPr>
          <a:xfrm>
            <a:off x="266023" y="3237984"/>
            <a:ext cx="1726755" cy="1232843"/>
          </a:xfrm>
          <a:prstGeom prst="roundRect">
            <a:avLst>
              <a:gd name="adj" fmla="val 5872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2B6F72-C60B-9249-8CFE-6FC3431BABD2}"/>
              </a:ext>
            </a:extLst>
          </p:cNvPr>
          <p:cNvSpPr/>
          <p:nvPr/>
        </p:nvSpPr>
        <p:spPr>
          <a:xfrm>
            <a:off x="266023" y="1942513"/>
            <a:ext cx="1726755" cy="1232843"/>
          </a:xfrm>
          <a:prstGeom prst="roundRect">
            <a:avLst>
              <a:gd name="adj" fmla="val 5872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F2284-E7CC-AE42-A849-260127C6EB08}"/>
              </a:ext>
            </a:extLst>
          </p:cNvPr>
          <p:cNvSpPr txBox="1"/>
          <p:nvPr/>
        </p:nvSpPr>
        <p:spPr>
          <a:xfrm>
            <a:off x="2812209" y="2038613"/>
            <a:ext cx="365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</a:p>
        </p:txBody>
      </p:sp>
      <p:pic>
        <p:nvPicPr>
          <p:cNvPr id="21" name="Graphic 20" descr="Circle with left arrow with solid fill">
            <a:extLst>
              <a:ext uri="{FF2B5EF4-FFF2-40B4-BE49-F238E27FC236}">
                <a16:creationId xmlns:a16="http://schemas.microsoft.com/office/drawing/2014/main" id="{D7D278F9-6297-434C-BF71-6835749F88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1970030" y="2891115"/>
            <a:ext cx="714264" cy="71426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8F4844A-205E-6B49-BB81-C155A6C8B505}"/>
              </a:ext>
            </a:extLst>
          </p:cNvPr>
          <p:cNvSpPr/>
          <p:nvPr/>
        </p:nvSpPr>
        <p:spPr>
          <a:xfrm>
            <a:off x="6649967" y="1940889"/>
            <a:ext cx="2347068" cy="2528313"/>
          </a:xfrm>
          <a:prstGeom prst="roundRect">
            <a:avLst>
              <a:gd name="adj" fmla="val 5872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666182-A0BE-A340-B3BA-46D1332801B0}"/>
              </a:ext>
            </a:extLst>
          </p:cNvPr>
          <p:cNvGrpSpPr/>
          <p:nvPr/>
        </p:nvGrpSpPr>
        <p:grpSpPr>
          <a:xfrm>
            <a:off x="5447315" y="2519446"/>
            <a:ext cx="1087817" cy="868204"/>
            <a:chOff x="5574843" y="2393861"/>
            <a:chExt cx="1087817" cy="86820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C2781A-0C95-1247-93C1-B2D89BF445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2951" y="2527243"/>
              <a:ext cx="620424" cy="606096"/>
              <a:chOff x="1278675" y="2029522"/>
              <a:chExt cx="1609491" cy="15723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A0DC4-85F2-CE45-96CF-556690AA19A8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28575">
                <a:solidFill>
                  <a:srgbClr val="4730FC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Graphic 83" descr="Mitochondria with solid fill">
                <a:extLst>
                  <a:ext uri="{FF2B5EF4-FFF2-40B4-BE49-F238E27FC236}">
                    <a16:creationId xmlns:a16="http://schemas.microsoft.com/office/drawing/2014/main" id="{0AF35B4B-E7BD-F647-A04A-5BAB8E0E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CB617CA-D2A4-AA40-9601-49D9263B8636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59B06399-68B3-1B4B-BC24-EF466E4378FA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11872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C061FD0B-FC5A-D94C-A48B-14C514D32158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>
                    <a:alpha val="17617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704381-F6C5-2746-A835-A410168DBB46}"/>
                </a:ext>
              </a:extLst>
            </p:cNvPr>
            <p:cNvSpPr/>
            <p:nvPr/>
          </p:nvSpPr>
          <p:spPr>
            <a:xfrm>
              <a:off x="5574843" y="2393861"/>
              <a:ext cx="1087817" cy="868204"/>
            </a:xfrm>
            <a:prstGeom prst="rect">
              <a:avLst/>
            </a:prstGeom>
            <a:noFill/>
            <a:ln>
              <a:solidFill>
                <a:srgbClr val="4730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38310A5B-2C74-0241-8B84-86E890CCF8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38867" y="2712734"/>
            <a:ext cx="509856" cy="5098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F57CB2-0392-7C48-9C2D-EFD674C4B41D}"/>
              </a:ext>
            </a:extLst>
          </p:cNvPr>
          <p:cNvSpPr txBox="1"/>
          <p:nvPr/>
        </p:nvSpPr>
        <p:spPr>
          <a:xfrm>
            <a:off x="5320240" y="3630895"/>
            <a:ext cx="131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selection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27B4A-DBF4-2E48-9015-5E7996F9C56A}"/>
              </a:ext>
            </a:extLst>
          </p:cNvPr>
          <p:cNvSpPr txBox="1"/>
          <p:nvPr/>
        </p:nvSpPr>
        <p:spPr>
          <a:xfrm>
            <a:off x="7792772" y="3630895"/>
            <a:ext cx="117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Simulated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97BF32-E4A8-0146-8652-90F777D38964}"/>
              </a:ext>
            </a:extLst>
          </p:cNvPr>
          <p:cNvGrpSpPr/>
          <p:nvPr/>
        </p:nvGrpSpPr>
        <p:grpSpPr>
          <a:xfrm>
            <a:off x="6817073" y="2517230"/>
            <a:ext cx="914400" cy="914400"/>
            <a:chOff x="7457943" y="2386583"/>
            <a:chExt cx="914400" cy="914400"/>
          </a:xfrm>
        </p:grpSpPr>
        <p:pic>
          <p:nvPicPr>
            <p:cNvPr id="72" name="Graphic 71" descr="Monitor with solid fill">
              <a:extLst>
                <a:ext uri="{FF2B5EF4-FFF2-40B4-BE49-F238E27FC236}">
                  <a16:creationId xmlns:a16="http://schemas.microsoft.com/office/drawing/2014/main" id="{FE5D0288-15D1-BE4F-9138-180C0EEBD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57943" y="2386583"/>
              <a:ext cx="914400" cy="91440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EE36988-C1E0-9D41-B0DF-C8D95B3C7DA6}"/>
                </a:ext>
              </a:extLst>
            </p:cNvPr>
            <p:cNvGrpSpPr/>
            <p:nvPr/>
          </p:nvGrpSpPr>
          <p:grpSpPr>
            <a:xfrm>
              <a:off x="7710720" y="2599131"/>
              <a:ext cx="381837" cy="373019"/>
              <a:chOff x="7710720" y="2599131"/>
              <a:chExt cx="381837" cy="37301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2667FD1-44A7-894B-92B1-E8E5E3BEC3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10720" y="2599131"/>
                <a:ext cx="381837" cy="373019"/>
                <a:chOff x="1236756" y="1977133"/>
                <a:chExt cx="1609491" cy="1572321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8CA149E-CC0D-6E44-B3F3-D575C8878327}"/>
                    </a:ext>
                  </a:extLst>
                </p:cNvPr>
                <p:cNvSpPr/>
                <p:nvPr/>
              </p:nvSpPr>
              <p:spPr>
                <a:xfrm>
                  <a:off x="1236756" y="1977133"/>
                  <a:ext cx="1609491" cy="1572321"/>
                </a:xfrm>
                <a:prstGeom prst="ellipse">
                  <a:avLst/>
                </a:prstGeom>
                <a:noFill/>
                <a:ln w="28575">
                  <a:solidFill>
                    <a:srgbClr val="008F00">
                      <a:alpha val="18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Graphic 76" descr="Mitochondria with solid fill">
                  <a:extLst>
                    <a:ext uri="{FF2B5EF4-FFF2-40B4-BE49-F238E27FC236}">
                      <a16:creationId xmlns:a16="http://schemas.microsoft.com/office/drawing/2014/main" id="{5A8ACB20-99B0-3D45-9864-308F61A32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 rot="21325333">
                  <a:off x="1854312" y="2663595"/>
                  <a:ext cx="833526" cy="833525"/>
                </a:xfrm>
                <a:prstGeom prst="rect">
                  <a:avLst/>
                </a:prstGeom>
              </p:spPr>
            </p:pic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30AC4AE0-5589-E24A-A72F-79E254BBB765}"/>
                    </a:ext>
                  </a:extLst>
                </p:cNvPr>
                <p:cNvGrpSpPr/>
                <p:nvPr/>
              </p:nvGrpSpPr>
              <p:grpSpPr>
                <a:xfrm>
                  <a:off x="1405132" y="2177866"/>
                  <a:ext cx="813673" cy="737170"/>
                  <a:chOff x="1405132" y="2177866"/>
                  <a:chExt cx="813673" cy="737170"/>
                </a:xfrm>
              </p:grpSpPr>
              <p:sp>
                <p:nvSpPr>
                  <p:cNvPr id="79" name="Rounded Rectangle 78">
                    <a:extLst>
                      <a:ext uri="{FF2B5EF4-FFF2-40B4-BE49-F238E27FC236}">
                        <a16:creationId xmlns:a16="http://schemas.microsoft.com/office/drawing/2014/main" id="{3828A61C-5608-2E44-BCE9-4D67100F49B2}"/>
                      </a:ext>
                    </a:extLst>
                  </p:cNvPr>
                  <p:cNvSpPr/>
                  <p:nvPr/>
                </p:nvSpPr>
                <p:spPr>
                  <a:xfrm rot="18947416">
                    <a:off x="1405132" y="2177866"/>
                    <a:ext cx="813673" cy="737170"/>
                  </a:xfrm>
                  <a:prstGeom prst="roundRect">
                    <a:avLst>
                      <a:gd name="adj" fmla="val 38068"/>
                    </a:avLst>
                  </a:prstGeom>
                  <a:solidFill>
                    <a:srgbClr val="008F00">
                      <a:alpha val="22000"/>
                    </a:srgbClr>
                  </a:solidFill>
                  <a:ln w="28575">
                    <a:solidFill>
                      <a:srgbClr val="008F00">
                        <a:alpha val="18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3B42E257-E3AC-C94B-8D03-4006C60D1225}"/>
                      </a:ext>
                    </a:extLst>
                  </p:cNvPr>
                  <p:cNvSpPr/>
                  <p:nvPr/>
                </p:nvSpPr>
                <p:spPr>
                  <a:xfrm>
                    <a:off x="1622519" y="2348778"/>
                    <a:ext cx="378897" cy="395345"/>
                  </a:xfrm>
                  <a:prstGeom prst="ellipse">
                    <a:avLst/>
                  </a:prstGeom>
                  <a:solidFill>
                    <a:srgbClr val="008F00">
                      <a:alpha val="22000"/>
                    </a:srgbClr>
                  </a:solidFill>
                  <a:ln w="28575">
                    <a:solidFill>
                      <a:srgbClr val="008F00">
                        <a:alpha val="18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75" name="Graphic 74" descr="Binary with solid fill">
                <a:extLst>
                  <a:ext uri="{FF2B5EF4-FFF2-40B4-BE49-F238E27FC236}">
                    <a16:creationId xmlns:a16="http://schemas.microsoft.com/office/drawing/2014/main" id="{5DD32785-48DF-264D-BD73-DAB44FC36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7752468" y="2638885"/>
                <a:ext cx="298339" cy="298339"/>
              </a:xfrm>
              <a:prstGeom prst="rect">
                <a:avLst/>
              </a:prstGeom>
            </p:spPr>
          </p:pic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CA294D-FD5C-A34E-AABB-A3B4E9883F8B}"/>
              </a:ext>
            </a:extLst>
          </p:cNvPr>
          <p:cNvSpPr txBox="1"/>
          <p:nvPr/>
        </p:nvSpPr>
        <p:spPr>
          <a:xfrm>
            <a:off x="6758043" y="3630895"/>
            <a:ext cx="10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Simulated images</a:t>
            </a:r>
          </a:p>
        </p:txBody>
      </p:sp>
      <p:pic>
        <p:nvPicPr>
          <p:cNvPr id="29" name="Graphic 28" descr="Bar chart with solid fill">
            <a:extLst>
              <a:ext uri="{FF2B5EF4-FFF2-40B4-BE49-F238E27FC236}">
                <a16:creationId xmlns:a16="http://schemas.microsoft.com/office/drawing/2014/main" id="{0096AA28-AD7F-FB4F-8ADB-B5EFFD3A4D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6730" y="2982370"/>
            <a:ext cx="418621" cy="4186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375B47-9577-3644-B775-54588FF96851}"/>
              </a:ext>
            </a:extLst>
          </p:cNvPr>
          <p:cNvSpPr txBox="1"/>
          <p:nvPr/>
        </p:nvSpPr>
        <p:spPr>
          <a:xfrm>
            <a:off x="6757189" y="2038613"/>
            <a:ext cx="205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  Simulations</a:t>
            </a:r>
          </a:p>
        </p:txBody>
      </p:sp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81931ECC-7263-E74D-94EF-BF7CAF9C189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857879" y="2537140"/>
            <a:ext cx="487773" cy="487773"/>
          </a:xfrm>
          <a:prstGeom prst="rect">
            <a:avLst/>
          </a:prstGeom>
        </p:spPr>
      </p:pic>
      <p:pic>
        <p:nvPicPr>
          <p:cNvPr id="32" name="Graphic 31" descr="Normal Distribution with solid fill">
            <a:extLst>
              <a:ext uri="{FF2B5EF4-FFF2-40B4-BE49-F238E27FC236}">
                <a16:creationId xmlns:a16="http://schemas.microsoft.com/office/drawing/2014/main" id="{56CCBDCD-3421-B94E-9A0D-69940F32C4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43826" y="2664372"/>
            <a:ext cx="487773" cy="48777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3A987FF-B07C-7D42-BFC5-55CD07B2A701}"/>
              </a:ext>
            </a:extLst>
          </p:cNvPr>
          <p:cNvSpPr/>
          <p:nvPr/>
        </p:nvSpPr>
        <p:spPr>
          <a:xfrm>
            <a:off x="7820345" y="2521633"/>
            <a:ext cx="1087817" cy="868204"/>
          </a:xfrm>
          <a:prstGeom prst="rect">
            <a:avLst/>
          </a:prstGeom>
          <a:noFill/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ircle with left arrow with solid fill">
            <a:extLst>
              <a:ext uri="{FF2B5EF4-FFF2-40B4-BE49-F238E27FC236}">
                <a16:creationId xmlns:a16="http://schemas.microsoft.com/office/drawing/2014/main" id="{970231AC-A382-F742-9823-102F2B0DA2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9018235" y="2891116"/>
            <a:ext cx="714264" cy="714264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45E8151-184E-AE4E-B81A-399EDFC6483E}"/>
              </a:ext>
            </a:extLst>
          </p:cNvPr>
          <p:cNvSpPr/>
          <p:nvPr/>
        </p:nvSpPr>
        <p:spPr>
          <a:xfrm>
            <a:off x="9718103" y="1947894"/>
            <a:ext cx="2197306" cy="2528313"/>
          </a:xfrm>
          <a:prstGeom prst="roundRect">
            <a:avLst>
              <a:gd name="adj" fmla="val 5872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7E698F-2883-B04D-8A94-0E068E063059}"/>
              </a:ext>
            </a:extLst>
          </p:cNvPr>
          <p:cNvSpPr txBox="1"/>
          <p:nvPr/>
        </p:nvSpPr>
        <p:spPr>
          <a:xfrm>
            <a:off x="9809557" y="3630895"/>
            <a:ext cx="199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Experimental data and model interpretation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17842-42FC-014C-B555-121F7EC56712}"/>
              </a:ext>
            </a:extLst>
          </p:cNvPr>
          <p:cNvGrpSpPr/>
          <p:nvPr/>
        </p:nvGrpSpPr>
        <p:grpSpPr>
          <a:xfrm>
            <a:off x="9783795" y="2346389"/>
            <a:ext cx="1152299" cy="1112243"/>
            <a:chOff x="3352468" y="4772625"/>
            <a:chExt cx="1666174" cy="166617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1DEA693-C97D-474A-8E1A-4945B40CEB88}"/>
                </a:ext>
              </a:extLst>
            </p:cNvPr>
            <p:cNvGrpSpPr/>
            <p:nvPr/>
          </p:nvGrpSpPr>
          <p:grpSpPr>
            <a:xfrm>
              <a:off x="3352468" y="4772625"/>
              <a:ext cx="1666174" cy="1666173"/>
              <a:chOff x="9409985" y="2446868"/>
              <a:chExt cx="1666174" cy="1666173"/>
            </a:xfrm>
            <a:solidFill>
              <a:schemeClr val="tx1">
                <a:lumMod val="65000"/>
                <a:lumOff val="35000"/>
              </a:schemeClr>
            </a:solidFill>
          </p:grpSpPr>
          <p:pic>
            <p:nvPicPr>
              <p:cNvPr id="68" name="Graphic 67" descr="Circular flowchart with solid fill">
                <a:extLst>
                  <a:ext uri="{FF2B5EF4-FFF2-40B4-BE49-F238E27FC236}">
                    <a16:creationId xmlns:a16="http://schemas.microsoft.com/office/drawing/2014/main" id="{74A3B169-823E-BC42-8E19-C4E51BC35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409985" y="2446868"/>
                <a:ext cx="1666174" cy="1666173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C8236F-158B-D34F-ADB8-7CB230EEA4E3}"/>
                  </a:ext>
                </a:extLst>
              </p:cNvPr>
              <p:cNvSpPr txBox="1"/>
              <p:nvPr/>
            </p:nvSpPr>
            <p:spPr>
              <a:xfrm>
                <a:off x="10013977" y="2604627"/>
                <a:ext cx="398799" cy="33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200" i="1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89670F-7059-0E4E-9AAE-31866AB109B5}"/>
                  </a:ext>
                </a:extLst>
              </p:cNvPr>
              <p:cNvSpPr txBox="1"/>
              <p:nvPr/>
            </p:nvSpPr>
            <p:spPr>
              <a:xfrm>
                <a:off x="9577594" y="3341250"/>
                <a:ext cx="389032" cy="33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200" i="1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AF7EE7-AEA8-B94E-A36E-B38D59BA0C7A}"/>
                  </a:ext>
                </a:extLst>
              </p:cNvPr>
              <p:cNvSpPr txBox="1"/>
              <p:nvPr/>
            </p:nvSpPr>
            <p:spPr>
              <a:xfrm>
                <a:off x="10443808" y="3337978"/>
                <a:ext cx="389032" cy="3388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200" i="1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65" name="Half Frame 64">
              <a:extLst>
                <a:ext uri="{FF2B5EF4-FFF2-40B4-BE49-F238E27FC236}">
                  <a16:creationId xmlns:a16="http://schemas.microsoft.com/office/drawing/2014/main" id="{E51E3B8F-1CCD-784D-BBA5-E47A275C8AEE}"/>
                </a:ext>
              </a:extLst>
            </p:cNvPr>
            <p:cNvSpPr/>
            <p:nvPr/>
          </p:nvSpPr>
          <p:spPr>
            <a:xfrm rot="5806299">
              <a:off x="3840405" y="5178307"/>
              <a:ext cx="163397" cy="156472"/>
            </a:xfrm>
            <a:prstGeom prst="halfFrame">
              <a:avLst>
                <a:gd name="adj1" fmla="val 22796"/>
                <a:gd name="adj2" fmla="val 227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Half Frame 65">
              <a:extLst>
                <a:ext uri="{FF2B5EF4-FFF2-40B4-BE49-F238E27FC236}">
                  <a16:creationId xmlns:a16="http://schemas.microsoft.com/office/drawing/2014/main" id="{C7FA683A-6C60-8043-BFB1-73ED8CF6EC5F}"/>
                </a:ext>
              </a:extLst>
            </p:cNvPr>
            <p:cNvSpPr/>
            <p:nvPr/>
          </p:nvSpPr>
          <p:spPr>
            <a:xfrm rot="21166664">
              <a:off x="3868255" y="6010860"/>
              <a:ext cx="163397" cy="156472"/>
            </a:xfrm>
            <a:prstGeom prst="halfFrame">
              <a:avLst>
                <a:gd name="adj1" fmla="val 22796"/>
                <a:gd name="adj2" fmla="val 227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8CC965-088D-284C-A26F-50D169B0C209}"/>
                </a:ext>
              </a:extLst>
            </p:cNvPr>
            <p:cNvSpPr/>
            <p:nvPr/>
          </p:nvSpPr>
          <p:spPr>
            <a:xfrm>
              <a:off x="4555869" y="5656286"/>
              <a:ext cx="218425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C5BD25-4B37-EF44-BE9A-1915C16977AB}"/>
              </a:ext>
            </a:extLst>
          </p:cNvPr>
          <p:cNvGrpSpPr/>
          <p:nvPr/>
        </p:nvGrpSpPr>
        <p:grpSpPr>
          <a:xfrm>
            <a:off x="11215341" y="2504453"/>
            <a:ext cx="467855" cy="444033"/>
            <a:chOff x="1129599" y="3378021"/>
            <a:chExt cx="467855" cy="4440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4C1044-40FE-2849-B95A-719DE676B3C0}"/>
                </a:ext>
              </a:extLst>
            </p:cNvPr>
            <p:cNvSpPr/>
            <p:nvPr/>
          </p:nvSpPr>
          <p:spPr>
            <a:xfrm>
              <a:off x="1129599" y="3378021"/>
              <a:ext cx="467855" cy="444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22354E-9FA8-7340-8890-039BA45E0F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53" y="3418263"/>
              <a:ext cx="392748" cy="383678"/>
              <a:chOff x="1278675" y="2029522"/>
              <a:chExt cx="1609491" cy="157232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3B093CB-809E-0D46-8A7B-2F44D444D954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Graphic 59" descr="Mitochondria with solid fill">
                <a:extLst>
                  <a:ext uri="{FF2B5EF4-FFF2-40B4-BE49-F238E27FC236}">
                    <a16:creationId xmlns:a16="http://schemas.microsoft.com/office/drawing/2014/main" id="{28DB3C5E-7959-9348-9F36-11CD779A8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787A589-AB90-5B4D-87CB-F44947AF6DD4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BB0E2352-13BF-5A4E-AA2F-25C22ED588F3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FBD43F2-0D22-4B42-832B-FB0C83E78BF2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B87341-6537-0249-A32A-606F325ED179}"/>
              </a:ext>
            </a:extLst>
          </p:cNvPr>
          <p:cNvGrpSpPr/>
          <p:nvPr/>
        </p:nvGrpSpPr>
        <p:grpSpPr>
          <a:xfrm>
            <a:off x="11120449" y="2629708"/>
            <a:ext cx="467855" cy="444033"/>
            <a:chOff x="1129599" y="3378021"/>
            <a:chExt cx="467855" cy="4440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F1E106-893D-2B49-AC2A-B53BD780D95B}"/>
                </a:ext>
              </a:extLst>
            </p:cNvPr>
            <p:cNvSpPr/>
            <p:nvPr/>
          </p:nvSpPr>
          <p:spPr>
            <a:xfrm>
              <a:off x="1129599" y="3378021"/>
              <a:ext cx="467855" cy="444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2F44C4-8C45-B84F-AA4E-563E6A92AC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53" y="3418263"/>
              <a:ext cx="392748" cy="383678"/>
              <a:chOff x="1278675" y="2029522"/>
              <a:chExt cx="1609491" cy="157232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58DD818-8B27-9D49-8422-59374D78B487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Graphic 52" descr="Mitochondria with solid fill">
                <a:extLst>
                  <a:ext uri="{FF2B5EF4-FFF2-40B4-BE49-F238E27FC236}">
                    <a16:creationId xmlns:a16="http://schemas.microsoft.com/office/drawing/2014/main" id="{773EF06A-3FB1-5549-9228-4DCF91EBB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FBA6564-9414-8045-AB2B-DDF03F92D189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A882FACF-D7D1-A54A-A3A7-2F303613B28F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1A5EA3A-26D9-E347-9A05-FC00E9A3906A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C2A1E-B760-7940-BB2E-A651B24F2712}"/>
              </a:ext>
            </a:extLst>
          </p:cNvPr>
          <p:cNvGrpSpPr/>
          <p:nvPr/>
        </p:nvGrpSpPr>
        <p:grpSpPr>
          <a:xfrm>
            <a:off x="11007877" y="2747378"/>
            <a:ext cx="467855" cy="444033"/>
            <a:chOff x="1129599" y="3378021"/>
            <a:chExt cx="467855" cy="4440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C6E629-C944-8443-A418-478719AB8152}"/>
                </a:ext>
              </a:extLst>
            </p:cNvPr>
            <p:cNvSpPr/>
            <p:nvPr/>
          </p:nvSpPr>
          <p:spPr>
            <a:xfrm>
              <a:off x="1129599" y="3378021"/>
              <a:ext cx="467855" cy="444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5D6EBD-1802-274E-8EF4-E3DBCDE685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67053" y="3418263"/>
              <a:ext cx="392748" cy="383678"/>
              <a:chOff x="1278675" y="2029522"/>
              <a:chExt cx="1609491" cy="157232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39F7391-B730-7941-AAAC-D0C1A667D2D8}"/>
                  </a:ext>
                </a:extLst>
              </p:cNvPr>
              <p:cNvSpPr/>
              <p:nvPr/>
            </p:nvSpPr>
            <p:spPr>
              <a:xfrm>
                <a:off x="1278675" y="2029522"/>
                <a:ext cx="1609491" cy="157232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Graphic 45" descr="Mitochondria with solid fill">
                <a:extLst>
                  <a:ext uri="{FF2B5EF4-FFF2-40B4-BE49-F238E27FC236}">
                    <a16:creationId xmlns:a16="http://schemas.microsoft.com/office/drawing/2014/main" id="{17560A94-DD0F-A04E-80F5-3DC4163C3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325333">
                <a:off x="1896233" y="2729956"/>
                <a:ext cx="833526" cy="833526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CA50E38-013E-4149-9B80-DE53A5D6C34B}"/>
                  </a:ext>
                </a:extLst>
              </p:cNvPr>
              <p:cNvGrpSpPr/>
              <p:nvPr/>
            </p:nvGrpSpPr>
            <p:grpSpPr>
              <a:xfrm>
                <a:off x="1447051" y="2230255"/>
                <a:ext cx="813673" cy="737170"/>
                <a:chOff x="1447051" y="2230255"/>
                <a:chExt cx="813673" cy="737170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95AB00F5-5A37-C847-90B1-97CE798283DD}"/>
                    </a:ext>
                  </a:extLst>
                </p:cNvPr>
                <p:cNvSpPr/>
                <p:nvPr/>
              </p:nvSpPr>
              <p:spPr>
                <a:xfrm rot="18947416">
                  <a:off x="1447051" y="2230255"/>
                  <a:ext cx="813673" cy="737170"/>
                </a:xfrm>
                <a:prstGeom prst="roundRect">
                  <a:avLst>
                    <a:gd name="adj" fmla="val 38068"/>
                  </a:avLst>
                </a:prstGeom>
                <a:solidFill>
                  <a:srgbClr val="7E6EFC">
                    <a:alpha val="77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9607D5D-84AD-8346-A412-8542E11FE0C4}"/>
                    </a:ext>
                  </a:extLst>
                </p:cNvPr>
                <p:cNvSpPr/>
                <p:nvPr/>
              </p:nvSpPr>
              <p:spPr>
                <a:xfrm>
                  <a:off x="1664438" y="2401167"/>
                  <a:ext cx="378899" cy="395346"/>
                </a:xfrm>
                <a:prstGeom prst="ellipse">
                  <a:avLst/>
                </a:prstGeom>
                <a:solidFill>
                  <a:srgbClr val="4730F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EFAB25-BA29-C949-946B-D0DB39D11A58}"/>
              </a:ext>
            </a:extLst>
          </p:cNvPr>
          <p:cNvSpPr txBox="1"/>
          <p:nvPr/>
        </p:nvSpPr>
        <p:spPr>
          <a:xfrm>
            <a:off x="9858207" y="2038613"/>
            <a:ext cx="210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inference</a:t>
            </a:r>
          </a:p>
        </p:txBody>
      </p:sp>
      <p:pic>
        <p:nvPicPr>
          <p:cNvPr id="42" name="Graphic 41" descr="Research with solid fill">
            <a:extLst>
              <a:ext uri="{FF2B5EF4-FFF2-40B4-BE49-F238E27FC236}">
                <a16:creationId xmlns:a16="http://schemas.microsoft.com/office/drawing/2014/main" id="{DFE91A31-FC6D-0247-89AD-61CF7EC395A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432198" y="3030206"/>
            <a:ext cx="401030" cy="4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72</cp:revision>
  <dcterms:created xsi:type="dcterms:W3CDTF">2021-07-26T21:28:35Z</dcterms:created>
  <dcterms:modified xsi:type="dcterms:W3CDTF">2021-07-27T20:22:22Z</dcterms:modified>
</cp:coreProperties>
</file>