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65" r:id="rId2"/>
    <p:sldId id="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F4A9-1C94-7A40-B847-C317D8F380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25D6-5CA5-B24E-9B89-497CD28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BF6D-9027-3647-99E2-FB101BFBE9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BF6D-9027-3647-99E2-FB101BFBE9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14E4-CEBF-5443-A7B8-C4F6A2A5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6E1EF-6D7E-924D-B844-6078BB0F4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F923-E694-3E4D-9614-B763E74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7AFC-7C76-804D-B97D-7E7F111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1E52-DA8A-D741-BEDC-E0BA68F1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35D-EE61-2549-A5DD-D383580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5B70-C1B3-8446-A91B-6737E3C7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DBFE-3A67-1641-8242-5EE70DA6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C1E3-2C14-6244-91CD-258090E3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3C9D-5494-D244-B7B6-6AAD62C6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A849F-ACCA-954F-9C01-3E173C7D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71B10-A666-4245-9684-CBA24A78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E30B-4F26-C04E-80A2-418BDF1C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88F1-FD23-E746-B8DF-12EEFCED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E1AF-DCD1-2D44-B76A-6B620EB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542279"/>
            <a:ext cx="11083635" cy="7940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54184" y="1836603"/>
            <a:ext cx="11083635" cy="184460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20262"/>
            <a:ext cx="12192000" cy="637738"/>
            <a:chOff x="0" y="7049630"/>
            <a:chExt cx="13817600" cy="72277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088717"/>
              <a:ext cx="13817600" cy="68368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38" y="7049630"/>
              <a:ext cx="2536034" cy="722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4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A68-DE6A-AA47-B60B-E706651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F598-CA96-694A-9315-C12CB149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59E5-DDF9-3F49-9DE1-122D7A7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A52B-18C3-414A-A55B-AFFA24F3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0423-6AF2-A945-AA0F-1F87F5E3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B10D-E76D-9A46-BC69-DB94E617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7E3B-B34F-2648-A9CF-C89C6F2D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9554-AF2D-104D-8B15-FC185D60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5DAC-FB7F-0548-ACBC-D664EF80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1D9C-E3B7-AD4F-B951-5FB2C59B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8AFA-B658-7946-9314-5A87BA40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EC25-3FBB-434C-90B0-3F605D125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19F0-2AB6-E649-B66C-69DB5C04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E2C8-8D6E-2341-81DA-494E93BE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8A89-4D50-E347-BCAD-23458452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D1B69-FCA9-E443-A77D-45810FC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572D-6809-0947-AD0F-1674B873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8143-1805-4B4E-A62C-FC98A2D6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0174-B7E1-D746-BF9C-50373185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80175-013B-4F4C-BACC-CE3AB8EF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74B10-B617-664C-8B1F-D80A4F377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B4B17-9DB4-664E-9808-7377C07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77DCD-4135-7A4C-870B-90B24E4B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630C7-C45D-644E-AEA4-3921A105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244-13B5-3E46-9330-E265862A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2019B-EC28-154E-AD0C-2367458F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1848-1A30-EC40-8E11-07724FDC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B88E3-D5AF-C142-A9D8-DF0AFA8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68346-5A14-FE4A-BD8C-A895339D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1B6C0-BCE2-994F-A297-A0792187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777D-7367-AF48-B590-7D58D491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79EE-7F47-3845-9661-FBF5B9EE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2D31-65D0-D14B-B5E1-83C41851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A8B0-30E4-2242-A15E-F23D19DA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08B4-7818-CF4A-B223-1B9B801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7B708-12AA-1540-812D-88C2BC95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F836-CE1F-094F-A1E0-0A6D308E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4A1E-98B0-6545-A84B-B7B92366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48E2C-98E0-3B4F-8BB4-C8C58D098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923BE-3920-5A4D-93FA-2F2B78EA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C966-CA0F-A041-AF8B-0F81068A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000B-4BCA-524B-94BC-E25A1F29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DBF0-CCD9-7048-A153-F90A8136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4EC8B-9505-1246-9952-00253690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F25F-7FBB-324B-8597-4ED01357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FA05-0A70-F344-9BED-E0A1FAC3A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4AC6-EA09-9442-A474-ADCE05BC6AF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9D96-1D92-E045-8019-585C94C62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7A98-6C82-F54B-9B4A-DDDF04C4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E1FE-D767-4A45-9A38-D022017F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5" y="510746"/>
            <a:ext cx="11637816" cy="819150"/>
          </a:xfrm>
        </p:spPr>
        <p:txBody>
          <a:bodyPr/>
          <a:lstStyle/>
          <a:p>
            <a:pPr algn="ctr"/>
            <a:r>
              <a:rPr lang="en-US" dirty="0"/>
              <a:t>Simple model for single-molecule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C2829-5AE5-6540-94A1-D2F6294A9803}"/>
              </a:ext>
            </a:extLst>
          </p:cNvPr>
          <p:cNvSpPr txBox="1"/>
          <p:nvPr/>
        </p:nvSpPr>
        <p:spPr>
          <a:xfrm>
            <a:off x="6217974" y="1737427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B512B-1D41-5549-BEAB-22831B2D4665}"/>
              </a:ext>
            </a:extLst>
          </p:cNvPr>
          <p:cNvSpPr txBox="1"/>
          <p:nvPr/>
        </p:nvSpPr>
        <p:spPr>
          <a:xfrm>
            <a:off x="10108371" y="175344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C31AB5-0FA3-DB4A-A848-301469FBC162}"/>
              </a:ext>
            </a:extLst>
          </p:cNvPr>
          <p:cNvSpPr txBox="1"/>
          <p:nvPr/>
        </p:nvSpPr>
        <p:spPr>
          <a:xfrm>
            <a:off x="2810180" y="1743272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F47A5-48F9-B243-8DD8-5F6544282BE7}"/>
              </a:ext>
            </a:extLst>
          </p:cNvPr>
          <p:cNvSpPr txBox="1"/>
          <p:nvPr/>
        </p:nvSpPr>
        <p:spPr>
          <a:xfrm>
            <a:off x="554184" y="2279410"/>
            <a:ext cx="1238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Biological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DC7D-F737-5D45-8C68-53F0ADA35256}"/>
              </a:ext>
            </a:extLst>
          </p:cNvPr>
          <p:cNvSpPr txBox="1"/>
          <p:nvPr/>
        </p:nvSpPr>
        <p:spPr>
          <a:xfrm>
            <a:off x="554184" y="4115659"/>
            <a:ext cx="1299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Stochastic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6C4D5-498F-C54A-BE08-907AD6A2025D}"/>
              </a:ext>
            </a:extLst>
          </p:cNvPr>
          <p:cNvSpPr txBox="1"/>
          <p:nvPr/>
        </p:nvSpPr>
        <p:spPr>
          <a:xfrm>
            <a:off x="1121133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6EE7F7D-A968-AD48-949A-1CB8A99133DB}"/>
              </a:ext>
            </a:extLst>
          </p:cNvPr>
          <p:cNvSpPr/>
          <p:nvPr/>
        </p:nvSpPr>
        <p:spPr>
          <a:xfrm>
            <a:off x="365892" y="1737427"/>
            <a:ext cx="11421917" cy="1691573"/>
          </a:xfrm>
          <a:prstGeom prst="roundRect">
            <a:avLst>
              <a:gd name="adj" fmla="val 726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407AC3A-8104-3446-A6AA-B454ADBEDD5B}"/>
              </a:ext>
            </a:extLst>
          </p:cNvPr>
          <p:cNvSpPr/>
          <p:nvPr/>
        </p:nvSpPr>
        <p:spPr>
          <a:xfrm>
            <a:off x="365891" y="3669060"/>
            <a:ext cx="11421917" cy="1691573"/>
          </a:xfrm>
          <a:prstGeom prst="roundRect">
            <a:avLst>
              <a:gd name="adj" fmla="val 1020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37A0F78-C98E-B449-9B55-A36788E22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7" b="29590"/>
          <a:stretch/>
        </p:blipFill>
        <p:spPr>
          <a:xfrm>
            <a:off x="2297197" y="2116252"/>
            <a:ext cx="9049453" cy="1158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05487-4907-684F-B62D-91B13B65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4029832"/>
            <a:ext cx="5105400" cy="1155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1E73A8-756D-1747-B8F5-BFF233AF5205}"/>
              </a:ext>
            </a:extLst>
          </p:cNvPr>
          <p:cNvSpPr txBox="1"/>
          <p:nvPr/>
        </p:nvSpPr>
        <p:spPr>
          <a:xfrm>
            <a:off x="3744393" y="3983743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2B761-0ADD-2449-BE3D-3D199764F422}"/>
              </a:ext>
            </a:extLst>
          </p:cNvPr>
          <p:cNvSpPr txBox="1"/>
          <p:nvPr/>
        </p:nvSpPr>
        <p:spPr>
          <a:xfrm>
            <a:off x="5076946" y="3983743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4BCCF-02BF-A646-915A-EAFE1F1B0202}"/>
              </a:ext>
            </a:extLst>
          </p:cNvPr>
          <p:cNvSpPr txBox="1"/>
          <p:nvPr/>
        </p:nvSpPr>
        <p:spPr>
          <a:xfrm>
            <a:off x="7056676" y="3983743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675C0-2F24-D046-BF2C-BBDCF67EC2DA}"/>
              </a:ext>
            </a:extLst>
          </p:cNvPr>
          <p:cNvSpPr/>
          <p:nvPr/>
        </p:nvSpPr>
        <p:spPr>
          <a:xfrm>
            <a:off x="121974" y="561429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5" y="510746"/>
            <a:ext cx="11637816" cy="819150"/>
          </a:xfrm>
        </p:spPr>
        <p:txBody>
          <a:bodyPr/>
          <a:lstStyle/>
          <a:p>
            <a:r>
              <a:rPr lang="en-US" dirty="0"/>
              <a:t>Stochastic modeling for single-molecule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C2829-5AE5-6540-94A1-D2F6294A9803}"/>
              </a:ext>
            </a:extLst>
          </p:cNvPr>
          <p:cNvSpPr txBox="1"/>
          <p:nvPr/>
        </p:nvSpPr>
        <p:spPr>
          <a:xfrm>
            <a:off x="6217974" y="1737427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B512B-1D41-5549-BEAB-22831B2D4665}"/>
              </a:ext>
            </a:extLst>
          </p:cNvPr>
          <p:cNvSpPr txBox="1"/>
          <p:nvPr/>
        </p:nvSpPr>
        <p:spPr>
          <a:xfrm>
            <a:off x="10108371" y="175344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5AEFB6-03CA-6049-AB59-FBD4FAE5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80" y="4025499"/>
            <a:ext cx="9301316" cy="9786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C31AB5-0FA3-DB4A-A848-301469FBC162}"/>
              </a:ext>
            </a:extLst>
          </p:cNvPr>
          <p:cNvSpPr txBox="1"/>
          <p:nvPr/>
        </p:nvSpPr>
        <p:spPr>
          <a:xfrm>
            <a:off x="2810180" y="1743272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F47A5-48F9-B243-8DD8-5F6544282BE7}"/>
              </a:ext>
            </a:extLst>
          </p:cNvPr>
          <p:cNvSpPr txBox="1"/>
          <p:nvPr/>
        </p:nvSpPr>
        <p:spPr>
          <a:xfrm>
            <a:off x="554184" y="2279410"/>
            <a:ext cx="1238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Biological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DC7D-F737-5D45-8C68-53F0ADA35256}"/>
              </a:ext>
            </a:extLst>
          </p:cNvPr>
          <p:cNvSpPr txBox="1"/>
          <p:nvPr/>
        </p:nvSpPr>
        <p:spPr>
          <a:xfrm>
            <a:off x="554184" y="4115659"/>
            <a:ext cx="1299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Stochastic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6C4D5-498F-C54A-BE08-907AD6A2025D}"/>
              </a:ext>
            </a:extLst>
          </p:cNvPr>
          <p:cNvSpPr txBox="1"/>
          <p:nvPr/>
        </p:nvSpPr>
        <p:spPr>
          <a:xfrm>
            <a:off x="1121133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6EE7F7D-A968-AD48-949A-1CB8A99133DB}"/>
              </a:ext>
            </a:extLst>
          </p:cNvPr>
          <p:cNvSpPr/>
          <p:nvPr/>
        </p:nvSpPr>
        <p:spPr>
          <a:xfrm>
            <a:off x="365892" y="1737427"/>
            <a:ext cx="11421917" cy="1691573"/>
          </a:xfrm>
          <a:prstGeom prst="roundRect">
            <a:avLst>
              <a:gd name="adj" fmla="val 726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407AC3A-8104-3446-A6AA-B454ADBEDD5B}"/>
              </a:ext>
            </a:extLst>
          </p:cNvPr>
          <p:cNvSpPr/>
          <p:nvPr/>
        </p:nvSpPr>
        <p:spPr>
          <a:xfrm>
            <a:off x="365891" y="3669060"/>
            <a:ext cx="11421917" cy="1691573"/>
          </a:xfrm>
          <a:prstGeom prst="roundRect">
            <a:avLst>
              <a:gd name="adj" fmla="val 1020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37A0F78-C98E-B449-9B55-A36788E22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57" b="29590"/>
          <a:stretch/>
        </p:blipFill>
        <p:spPr>
          <a:xfrm>
            <a:off x="2297197" y="2116252"/>
            <a:ext cx="9049453" cy="11588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E53937-BF48-8647-96C4-F1DEED0AAF6F}"/>
              </a:ext>
            </a:extLst>
          </p:cNvPr>
          <p:cNvSpPr/>
          <p:nvPr/>
        </p:nvSpPr>
        <p:spPr>
          <a:xfrm>
            <a:off x="121974" y="561429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7343C-B68B-8A43-8E1D-29CB374D22E2}"/>
              </a:ext>
            </a:extLst>
          </p:cNvPr>
          <p:cNvSpPr txBox="1"/>
          <p:nvPr/>
        </p:nvSpPr>
        <p:spPr>
          <a:xfrm>
            <a:off x="2984351" y="3714005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Initiation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0EF63-830D-5542-BCEE-36CAED6D7E6D}"/>
              </a:ext>
            </a:extLst>
          </p:cNvPr>
          <p:cNvSpPr txBox="1"/>
          <p:nvPr/>
        </p:nvSpPr>
        <p:spPr>
          <a:xfrm>
            <a:off x="6217973" y="3714005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Elongation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84B40-2085-5149-B022-36C23D335DBD}"/>
              </a:ext>
            </a:extLst>
          </p:cNvPr>
          <p:cNvSpPr txBox="1"/>
          <p:nvPr/>
        </p:nvSpPr>
        <p:spPr>
          <a:xfrm>
            <a:off x="9579128" y="3714005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782D"/>
                </a:solidFill>
              </a:rPr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8269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Simple model for single-molecule translation</vt:lpstr>
      <vt:lpstr>Stochastic modeling for single-molecule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modeling for single-molecule translation</dc:title>
  <dc:creator>Aguilera de Lira,Luis</dc:creator>
  <cp:lastModifiedBy>Aguilera de Lira,Luis</cp:lastModifiedBy>
  <cp:revision>6</cp:revision>
  <dcterms:created xsi:type="dcterms:W3CDTF">2021-06-22T02:31:08Z</dcterms:created>
  <dcterms:modified xsi:type="dcterms:W3CDTF">2021-06-22T02:37:51Z</dcterms:modified>
</cp:coreProperties>
</file>