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24552-CA7E-E043-A217-F2526C98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60" y="2298326"/>
            <a:ext cx="9920245" cy="3703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3158836" y="4667001"/>
            <a:ext cx="5533902" cy="914402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procedure (2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622</Words>
  <Application>Microsoft Macintosh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122</cp:revision>
  <dcterms:created xsi:type="dcterms:W3CDTF">2021-05-13T15:55:33Z</dcterms:created>
  <dcterms:modified xsi:type="dcterms:W3CDTF">2021-06-09T21:03:46Z</dcterms:modified>
</cp:coreProperties>
</file>