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27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0CC45-DDC1-1F41-960F-837F24A45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00" r="66379"/>
          <a:stretch/>
        </p:blipFill>
        <p:spPr>
          <a:xfrm>
            <a:off x="2012750" y="2325345"/>
            <a:ext cx="2502294" cy="24352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0ABA32-710C-6D4D-9A37-93690E9C2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9" t="38300" r="1486"/>
          <a:stretch/>
        </p:blipFill>
        <p:spPr>
          <a:xfrm>
            <a:off x="6108204" y="2246639"/>
            <a:ext cx="2411760" cy="243373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865860-E31D-F94E-B817-E548545A30C0}"/>
              </a:ext>
            </a:extLst>
          </p:cNvPr>
          <p:cNvCxnSpPr>
            <a:cxnSpLocks/>
          </p:cNvCxnSpPr>
          <p:nvPr/>
        </p:nvCxnSpPr>
        <p:spPr>
          <a:xfrm>
            <a:off x="4877940" y="3581154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5D44253A-FC8C-B445-A6B8-4C50A4614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935" y="2549105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D0DCD7-9CA7-FE43-985A-74ED897ACAE6}"/>
              </a:ext>
            </a:extLst>
          </p:cNvPr>
          <p:cNvSpPr txBox="1"/>
          <p:nvPr/>
        </p:nvSpPr>
        <p:spPr>
          <a:xfrm>
            <a:off x="4515044" y="3845252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pic>
        <p:nvPicPr>
          <p:cNvPr id="28" name="Graphic 27" descr="Bar chart outline">
            <a:extLst>
              <a:ext uri="{FF2B5EF4-FFF2-40B4-BE49-F238E27FC236}">
                <a16:creationId xmlns:a16="http://schemas.microsoft.com/office/drawing/2014/main" id="{B5BE0C1B-2F07-8C4E-8290-A56E0B0A3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4990" y="2532195"/>
            <a:ext cx="1632894" cy="16328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F080FA-9B77-D44E-8031-B40157F31047}"/>
              </a:ext>
            </a:extLst>
          </p:cNvPr>
          <p:cNvCxnSpPr>
            <a:cxnSpLocks/>
          </p:cNvCxnSpPr>
          <p:nvPr/>
        </p:nvCxnSpPr>
        <p:spPr>
          <a:xfrm>
            <a:off x="8664189" y="3581154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AC0CDF-EB1E-F94E-8AED-F59727100983}"/>
              </a:ext>
            </a:extLst>
          </p:cNvPr>
          <p:cNvSpPr txBox="1"/>
          <p:nvPr/>
        </p:nvSpPr>
        <p:spPr>
          <a:xfrm>
            <a:off x="9646407" y="396595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generation</a:t>
            </a:r>
          </a:p>
        </p:txBody>
      </p:sp>
      <p:pic>
        <p:nvPicPr>
          <p:cNvPr id="31" name="Graphic 30" descr="Programmer female with solid fill">
            <a:extLst>
              <a:ext uri="{FF2B5EF4-FFF2-40B4-BE49-F238E27FC236}">
                <a16:creationId xmlns:a16="http://schemas.microsoft.com/office/drawing/2014/main" id="{1BABF905-59A3-9B41-806A-51D1DB16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1857" y="2549105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EFEFC3-6CF8-3049-8A85-0CB09C217F44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Robust pipeline for particle tracking</a:t>
            </a:r>
          </a:p>
        </p:txBody>
      </p:sp>
      <p:pic>
        <p:nvPicPr>
          <p:cNvPr id="33" name="Graphic 32" descr="Microscope with solid fill">
            <a:extLst>
              <a:ext uri="{FF2B5EF4-FFF2-40B4-BE49-F238E27FC236}">
                <a16:creationId xmlns:a16="http://schemas.microsoft.com/office/drawing/2014/main" id="{F299CB5B-0F8C-9547-93BA-33CD39AB7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5279" y="1675579"/>
            <a:ext cx="649765" cy="6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24552-CA7E-E043-A217-F2526C98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60" y="2298326"/>
            <a:ext cx="9920245" cy="3703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3158836" y="4667001"/>
            <a:ext cx="5533902" cy="914402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</a:t>
            </a:r>
            <a:r>
              <a:rPr lang="en-US" sz="2800" b="1">
                <a:solidFill>
                  <a:srgbClr val="22289A"/>
                </a:solidFill>
              </a:rPr>
              <a:t>tracking (</a:t>
            </a:r>
            <a:r>
              <a:rPr lang="en-US" sz="2800" b="1" dirty="0">
                <a:solidFill>
                  <a:srgbClr val="22289A"/>
                </a:solidFill>
              </a:rPr>
              <a:t>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640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128</cp:revision>
  <dcterms:created xsi:type="dcterms:W3CDTF">2021-05-13T15:55:33Z</dcterms:created>
  <dcterms:modified xsi:type="dcterms:W3CDTF">2021-06-09T22:06:29Z</dcterms:modified>
</cp:coreProperties>
</file>