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4577D-3961-5043-B43D-E7157CB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6" y="2376069"/>
            <a:ext cx="10391774" cy="282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2614613" y="4414838"/>
            <a:ext cx="7072312" cy="342900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procedure (2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622</Words>
  <Application>Microsoft Macintosh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120</cp:revision>
  <dcterms:created xsi:type="dcterms:W3CDTF">2021-05-13T15:55:33Z</dcterms:created>
  <dcterms:modified xsi:type="dcterms:W3CDTF">2021-06-09T20:50:49Z</dcterms:modified>
</cp:coreProperties>
</file>