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DDA"/>
    <a:srgbClr val="DF1352"/>
    <a:srgbClr val="22289A"/>
    <a:srgbClr val="0D5427"/>
    <a:srgbClr val="9AF3A0"/>
    <a:srgbClr val="DC348C"/>
    <a:srgbClr val="00D7D1"/>
    <a:srgbClr val="E668C2"/>
    <a:srgbClr val="F080E3"/>
    <a:srgbClr val="DC6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BCF-3DF3-1C46-8A5A-C2E671D89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89621-8BA2-3543-A810-7BF88E31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223A-EFED-2E44-8A10-BB6974E4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7409-D8EC-594D-A9AE-44794CD1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EC57-AE24-5D4A-967C-AA351553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0853-132E-BE44-BCE3-188074AC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5CC8-ADA0-D242-92FC-327F71E8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20C0-A5DA-5D46-A45C-AA7C2AFF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56BF-5B64-9F4E-A94E-B28AC232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AFD0-5E24-864A-AE16-B05BF2B0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352-C3A2-FE42-B5A0-A60FF187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CAA7D-9D12-1149-8781-274B805C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C08-1313-3745-AB6C-55583399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6FC2-99B2-DB4D-9A80-6C23F4C1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6323-61B7-CB4C-A2EE-0DB89955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6F2-DF1A-E040-981B-1BEABFFD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F70B-6A88-B540-8BFD-76EAE448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6622-FEA5-D545-B18C-651FE09E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5852-9DF4-BD4E-B524-8C66AE2E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7FAA-991D-234E-A6AB-4697EF8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D42-456C-5949-9399-C305D3F5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F6CE-6BAF-B84C-BF7E-94619918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D331-B67E-8D4F-9711-AC3690D5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428C-8E80-7A4D-9769-9044E7E1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1229-3740-954E-A4E0-242E3F8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8214-CC73-B24D-9DEF-8DD5B057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DF6D-915F-7C4E-884D-3CB44124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73564-C894-DE40-A0A8-DF0EFE7B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C608-9ABE-D54B-84B3-F01909E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4383-143D-C146-98FE-2D8E8578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7FCF-EB25-8141-AC65-F49AD9C9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F9A0-DFF9-D049-9107-96D0064F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FD7F-A954-5A40-AEEB-7FE30D26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41AC6-F2C9-524F-9D25-B431FFB56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22E4E-DCB4-DB4E-91EF-B11A3703F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CA3DE-AC3D-8D41-BD87-7FB057911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1D25F-FBE0-A344-AB51-96B1827E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B1A86-5B5E-6148-B068-F6A93236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9D1C3-BE0F-604D-BE65-7766942E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C5D2-2A75-5041-B7BB-859BFD17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1DBE7-D41B-774C-AD83-E66FC9E8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1D7DC-D8BB-DB49-A542-457D11D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4F01-57E6-3349-880B-04F2D321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F9C64-3FEE-004A-84D2-4E2D3061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2A50-7BD4-2347-9A0F-A661D501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D6BF3-E155-F94A-8A72-5FF2B6FB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727F-1C22-8F48-A35D-4DA2C064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70BD-F4A5-904B-891E-FEEC0EAC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659B7-8EBC-D34E-A0BD-9325CB1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D0A1E-EB93-3C44-9262-8C3223F8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33290-64CE-E645-9817-7645B9F8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5A70F-20F1-E74D-994D-4C895D05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C436-9866-4D4A-8E1B-9AB2775E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ECBA5-23BF-FD41-BCF5-66F693AF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B2-0D67-5E47-8738-AB0C41FE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26487-D2D6-1B47-AC15-C586D596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7B15A-2F03-CC4B-8396-801E92D8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0148-F349-784B-9109-AB3973BF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99E-3F46-8A46-A01C-94AEF294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E215C-044E-2E45-AACF-B95C9033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8F1B-0232-0E49-AC5E-BC8A11138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C319-22AA-2A42-AC60-5E515AE3E20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BC5C-DEE9-FE41-AC65-A0F3BFD51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D2D7-78A2-4947-89D8-0357D2DB3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os Alamos National Laboratory">
            <a:extLst>
              <a:ext uri="{FF2B5EF4-FFF2-40B4-BE49-F238E27FC236}">
                <a16:creationId xmlns:a16="http://schemas.microsoft.com/office/drawing/2014/main" id="{5174832A-C863-F84D-8759-5388924C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8" y="6317553"/>
            <a:ext cx="1268055" cy="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pic>
        <p:nvPicPr>
          <p:cNvPr id="1028" name="Picture 4" descr="ASU logo - official - horizontal">
            <a:extLst>
              <a:ext uri="{FF2B5EF4-FFF2-40B4-BE49-F238E27FC236}">
                <a16:creationId xmlns:a16="http://schemas.microsoft.com/office/drawing/2014/main" id="{F92116F4-F2B1-A044-A4DD-08A5E10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73" y="6352132"/>
            <a:ext cx="1583366" cy="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283780" y="2814959"/>
            <a:ext cx="117926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D5427"/>
                </a:solidFill>
                <a:latin typeface="Arial Nova" panose="020B0504020202020204" pitchFamily="34" charset="0"/>
              </a:rPr>
              <a:t>Welcome to the UQ-Bio Summer School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1296811" y="4690239"/>
            <a:ext cx="1089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 this repository you will find the links to Google </a:t>
            </a:r>
            <a:r>
              <a:rPr lang="en-US" b="1" dirty="0" err="1">
                <a:solidFill>
                  <a:srgbClr val="0D5427"/>
                </a:solidFill>
                <a:latin typeface="Arial Nova" panose="020B0504020202020204" pitchFamily="34" charset="0"/>
              </a:rPr>
              <a:t>Colab</a:t>
            </a:r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 Notebooks needed for the tutorials. 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0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45</cp:revision>
  <dcterms:created xsi:type="dcterms:W3CDTF">2021-05-13T15:55:33Z</dcterms:created>
  <dcterms:modified xsi:type="dcterms:W3CDTF">2021-05-27T22:06:06Z</dcterms:modified>
</cp:coreProperties>
</file>