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427"/>
    <a:srgbClr val="9AF3A0"/>
    <a:srgbClr val="F4EDDA"/>
    <a:srgbClr val="DF1352"/>
    <a:srgbClr val="22289A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/>
    <p:restoredTop sz="94720"/>
  </p:normalViewPr>
  <p:slideViewPr>
    <p:cSldViewPr snapToGrid="0" snapToObjects="1">
      <p:cViewPr varScale="1">
        <p:scale>
          <a:sx n="188" d="100"/>
          <a:sy n="18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82" y="642404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Nova" panose="020F0502020204030204" pitchFamily="34" charset="0"/>
              </a:rPr>
              <a:t>2nd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 Annual Undergraduate Quantitative Biology Summer School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0: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Module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Instructor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DCBD5-399E-1B4E-BDA8-C605B58668CF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name@email.com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8694CDA-C155-4D44-AB5D-5ABEDAD96F39}"/>
              </a:ext>
            </a:extLst>
          </p:cNvPr>
          <p:cNvSpPr/>
          <p:nvPr/>
        </p:nvSpPr>
        <p:spPr>
          <a:xfrm>
            <a:off x="10396329" y="2640040"/>
            <a:ext cx="1533942" cy="1991595"/>
          </a:xfrm>
          <a:prstGeom prst="ellipse">
            <a:avLst/>
          </a:prstGeom>
          <a:noFill/>
          <a:ln w="38100"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emale Profile outline">
            <a:extLst>
              <a:ext uri="{FF2B5EF4-FFF2-40B4-BE49-F238E27FC236}">
                <a16:creationId xmlns:a16="http://schemas.microsoft.com/office/drawing/2014/main" id="{39BD1625-D509-BFA2-2388-7DAEE8060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6590" y="2969292"/>
            <a:ext cx="1343388" cy="13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4AA421-6340-0D4F-8246-118497EE0622}"/>
              </a:ext>
            </a:extLst>
          </p:cNvPr>
          <p:cNvSpPr/>
          <p:nvPr/>
        </p:nvSpPr>
        <p:spPr>
          <a:xfrm>
            <a:off x="0" y="0"/>
            <a:ext cx="9839739" cy="433951"/>
          </a:xfrm>
          <a:prstGeom prst="rect">
            <a:avLst/>
          </a:prstGeom>
          <a:solidFill>
            <a:srgbClr val="0D5427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82" y="6424049"/>
            <a:ext cx="2116836" cy="433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25591-9230-9F42-9FDA-92393B143C62}"/>
              </a:ext>
            </a:extLst>
          </p:cNvPr>
          <p:cNvSpPr/>
          <p:nvPr/>
        </p:nvSpPr>
        <p:spPr>
          <a:xfrm>
            <a:off x="2137720" y="28048"/>
            <a:ext cx="745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 Nova" panose="020F0502020204030204" pitchFamily="34" charset="0"/>
              </a:rPr>
              <a:t>2nd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Arial Nova" panose="020F0502020204030204" pitchFamily="34" charset="0"/>
              </a:rPr>
              <a:t> Annual Undergraduate Quantitative Biology Summer School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23009-27DE-4848-965E-A680433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90" y="0"/>
            <a:ext cx="1479110" cy="46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5B6F8-0ACD-4D4A-986B-DB443403F6FF}"/>
              </a:ext>
            </a:extLst>
          </p:cNvPr>
          <p:cNvGrpSpPr/>
          <p:nvPr/>
        </p:nvGrpSpPr>
        <p:grpSpPr>
          <a:xfrm>
            <a:off x="10396329" y="2640040"/>
            <a:ext cx="1533942" cy="1991595"/>
            <a:chOff x="10396329" y="2640040"/>
            <a:chExt cx="1533942" cy="1991595"/>
          </a:xfrm>
        </p:grpSpPr>
        <p:pic>
          <p:nvPicPr>
            <p:cNvPr id="12" name="Graphic 11" descr="Office worker male outline">
              <a:extLst>
                <a:ext uri="{FF2B5EF4-FFF2-40B4-BE49-F238E27FC236}">
                  <a16:creationId xmlns:a16="http://schemas.microsoft.com/office/drawing/2014/main" id="{CD21006A-A256-3B4B-A921-464C9A9E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1533" y="2914070"/>
              <a:ext cx="1443535" cy="144353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D7F637-3A52-824A-91AD-34D8FA214949}"/>
                </a:ext>
              </a:extLst>
            </p:cNvPr>
            <p:cNvSpPr/>
            <p:nvPr/>
          </p:nvSpPr>
          <p:spPr>
            <a:xfrm>
              <a:off x="10396329" y="2640040"/>
              <a:ext cx="1533942" cy="1991595"/>
            </a:xfrm>
            <a:prstGeom prst="ellipse">
              <a:avLst/>
            </a:prstGeom>
            <a:noFill/>
            <a:ln w="38100">
              <a:solidFill>
                <a:srgbClr val="0D5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9236F-7FDE-5506-ACAF-B2BC1418EECA}"/>
              </a:ext>
            </a:extLst>
          </p:cNvPr>
          <p:cNvSpPr/>
          <p:nvPr/>
        </p:nvSpPr>
        <p:spPr>
          <a:xfrm>
            <a:off x="261728" y="2814959"/>
            <a:ext cx="10134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Module 0: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 Module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3AD3D1-BC98-A0E2-801C-31A9C54981EA}"/>
              </a:ext>
            </a:extLst>
          </p:cNvPr>
          <p:cNvSpPr/>
          <p:nvPr/>
        </p:nvSpPr>
        <p:spPr>
          <a:xfrm>
            <a:off x="261728" y="3352060"/>
            <a:ext cx="33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Instructor: </a:t>
            </a:r>
            <a:r>
              <a:rPr lang="en-US" dirty="0">
                <a:solidFill>
                  <a:srgbClr val="0D5427"/>
                </a:solidFill>
                <a:latin typeface="Arial Nova" panose="020B0504020202020204" pitchFamily="34" charset="0"/>
              </a:rPr>
              <a:t>Instructor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3DF60-4D0B-23F1-3F21-969CAB62F3E2}"/>
              </a:ext>
            </a:extLst>
          </p:cNvPr>
          <p:cNvSpPr/>
          <p:nvPr/>
        </p:nvSpPr>
        <p:spPr>
          <a:xfrm>
            <a:off x="261729" y="3889162"/>
            <a:ext cx="482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e-mail: </a:t>
            </a:r>
            <a:r>
              <a:rPr lang="en-US" dirty="0" err="1">
                <a:solidFill>
                  <a:srgbClr val="0D5427"/>
                </a:solidFill>
                <a:latin typeface="Arial Nova" panose="020B0504020202020204" pitchFamily="34" charset="0"/>
              </a:rPr>
              <a:t>name@email.com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EA4E08-4F88-4B75-BDFB-5879CDA5FA67}"/>
              </a:ext>
            </a:extLst>
          </p:cNvPr>
          <p:cNvSpPr/>
          <p:nvPr/>
        </p:nvSpPr>
        <p:spPr>
          <a:xfrm>
            <a:off x="8839200" y="1231900"/>
            <a:ext cx="1275802" cy="979423"/>
          </a:xfrm>
          <a:prstGeom prst="rect">
            <a:avLst/>
          </a:prstGeom>
          <a:solidFill>
            <a:srgbClr val="F4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D5427"/>
                </a:solidFill>
                <a:latin typeface="Arial Nova" panose="020B0504020202020204" pitchFamily="34" charset="0"/>
              </a:rPr>
              <a:t>Title</a:t>
            </a:r>
            <a:endParaRPr lang="en-US" sz="1600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A38C-41E7-F34D-9F1E-FAA14A1C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0" y="65922"/>
            <a:ext cx="1758222" cy="5538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0D5427"/>
          </a:solidFill>
          <a:ln>
            <a:solidFill>
              <a:srgbClr val="0D5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2225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7DFC01-1028-40BA-B8F8-54837B70336B}"/>
              </a:ext>
            </a:extLst>
          </p:cNvPr>
          <p:cNvSpPr/>
          <p:nvPr/>
        </p:nvSpPr>
        <p:spPr>
          <a:xfrm>
            <a:off x="9384205" y="5825920"/>
            <a:ext cx="736600" cy="736600"/>
          </a:xfrm>
          <a:prstGeom prst="ellipse">
            <a:avLst/>
          </a:prstGeom>
          <a:solidFill>
            <a:srgbClr val="F4EDD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7E43F-5DF0-4788-9D3D-12882A0CB4B5}"/>
              </a:ext>
            </a:extLst>
          </p:cNvPr>
          <p:cNvSpPr/>
          <p:nvPr/>
        </p:nvSpPr>
        <p:spPr>
          <a:xfrm>
            <a:off x="10311305" y="5825920"/>
            <a:ext cx="736600" cy="736600"/>
          </a:xfrm>
          <a:prstGeom prst="ellipse">
            <a:avLst/>
          </a:prstGeom>
          <a:solidFill>
            <a:srgbClr val="DF135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149C5-DEC1-486A-98E0-6E8D9CFC0283}"/>
              </a:ext>
            </a:extLst>
          </p:cNvPr>
          <p:cNvSpPr/>
          <p:nvPr/>
        </p:nvSpPr>
        <p:spPr>
          <a:xfrm>
            <a:off x="11238405" y="5825920"/>
            <a:ext cx="736600" cy="736600"/>
          </a:xfrm>
          <a:prstGeom prst="ellipse">
            <a:avLst/>
          </a:prstGeom>
          <a:solidFill>
            <a:srgbClr val="22289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A9CC0-F160-4DBA-97BA-E0733EB5E48E}"/>
              </a:ext>
            </a:extLst>
          </p:cNvPr>
          <p:cNvSpPr/>
          <p:nvPr/>
        </p:nvSpPr>
        <p:spPr>
          <a:xfrm>
            <a:off x="8457105" y="5825920"/>
            <a:ext cx="736600" cy="736600"/>
          </a:xfrm>
          <a:prstGeom prst="ellipse">
            <a:avLst/>
          </a:prstGeom>
          <a:solidFill>
            <a:srgbClr val="0D542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E86F256-E72A-4BDC-BF1E-44E352CB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83" b="23633"/>
          <a:stretch/>
        </p:blipFill>
        <p:spPr>
          <a:xfrm>
            <a:off x="8854692" y="1017525"/>
            <a:ext cx="3226895" cy="999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D96A7-B91D-4251-A06D-75CF2BDD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83" y="2664007"/>
            <a:ext cx="2661322" cy="838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5586A2-F77A-F1CB-FBE6-8FE8C455C625}"/>
              </a:ext>
            </a:extLst>
          </p:cNvPr>
          <p:cNvSpPr/>
          <p:nvPr/>
        </p:nvSpPr>
        <p:spPr>
          <a:xfrm>
            <a:off x="1682809" y="816350"/>
            <a:ext cx="18288" cy="5943615"/>
          </a:xfrm>
          <a:prstGeom prst="rect">
            <a:avLst/>
          </a:prstGeom>
          <a:solidFill>
            <a:srgbClr val="0D5427"/>
          </a:solidFill>
          <a:ln w="22225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CBF1-0999-934D-9DE2-A920C68E8D03}"/>
              </a:ext>
            </a:extLst>
          </p:cNvPr>
          <p:cNvSpPr/>
          <p:nvPr/>
        </p:nvSpPr>
        <p:spPr>
          <a:xfrm>
            <a:off x="0" y="48338"/>
            <a:ext cx="11890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AF3A0"/>
                </a:solidFill>
                <a:latin typeface="Arial Nova" panose="020B0504020202020204" pitchFamily="34" charset="0"/>
              </a:rPr>
              <a:t>Title – Arial Nova</a:t>
            </a:r>
            <a:endParaRPr lang="en-US" sz="1600" dirty="0">
              <a:solidFill>
                <a:srgbClr val="9AF3A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17003F-7960-F14A-99DE-574BCA69C207}"/>
              </a:ext>
            </a:extLst>
          </p:cNvPr>
          <p:cNvSpPr/>
          <p:nvPr/>
        </p:nvSpPr>
        <p:spPr>
          <a:xfrm>
            <a:off x="103267" y="663780"/>
            <a:ext cx="11871738" cy="45719"/>
          </a:xfrm>
          <a:prstGeom prst="roundRect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D5427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71D4-399C-4536-891A-01B2862ACA10}"/>
              </a:ext>
            </a:extLst>
          </p:cNvPr>
          <p:cNvSpPr/>
          <p:nvPr/>
        </p:nvSpPr>
        <p:spPr>
          <a:xfrm>
            <a:off x="122045" y="816350"/>
            <a:ext cx="1577446" cy="5943615"/>
          </a:xfrm>
          <a:prstGeom prst="rect">
            <a:avLst/>
          </a:prstGeom>
          <a:solidFill>
            <a:srgbClr val="49484E">
              <a:alpha val="49804"/>
            </a:srgbClr>
          </a:solidFill>
          <a:ln w="9525" cmpd="sng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448C9-2A66-4E3B-AAC2-8BB995AF1DB0}"/>
              </a:ext>
            </a:extLst>
          </p:cNvPr>
          <p:cNvSpPr/>
          <p:nvPr/>
        </p:nvSpPr>
        <p:spPr>
          <a:xfrm>
            <a:off x="122045" y="816350"/>
            <a:ext cx="1577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u="none" strike="noStrike" dirty="0">
                <a:solidFill>
                  <a:srgbClr val="9AF3A0"/>
                </a:solidFill>
                <a:effectLst/>
                <a:latin typeface="Arial Nova" panose="020F0502020204030204" pitchFamily="34" charset="0"/>
              </a:rPr>
              <a:t>Outline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9AF3A0"/>
                </a:solidFill>
                <a:latin typeface="Arial Nova" panose="020F0502020204030204" pitchFamily="34" charset="0"/>
              </a:rPr>
              <a:t>Bullet 2</a:t>
            </a:r>
          </a:p>
          <a:p>
            <a:endParaRPr lang="en-US" sz="1400" i="0" u="none" strike="noStrike" dirty="0">
              <a:effectLst/>
              <a:latin typeface="Arial Nova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627D6-6379-4981-945C-316C8713B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10219116" y="5185"/>
            <a:ext cx="1755889" cy="60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3FE58-947B-40A3-86DE-F222EFFAB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9" t="22952" r="7291" b="27255"/>
          <a:stretch/>
        </p:blipFill>
        <p:spPr>
          <a:xfrm>
            <a:off x="8737599" y="1004812"/>
            <a:ext cx="3332355" cy="103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99A55-F2BA-456B-B0DB-9ED09365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2" b="23511"/>
          <a:stretch/>
        </p:blipFill>
        <p:spPr>
          <a:xfrm>
            <a:off x="8635999" y="2102740"/>
            <a:ext cx="3526417" cy="1224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FDA9CB-F4F0-43B2-BF0F-4D54E11A56E0}"/>
              </a:ext>
            </a:extLst>
          </p:cNvPr>
          <p:cNvSpPr/>
          <p:nvPr/>
        </p:nvSpPr>
        <p:spPr>
          <a:xfrm>
            <a:off x="9271575" y="3788157"/>
            <a:ext cx="736600" cy="736600"/>
          </a:xfrm>
          <a:prstGeom prst="ellipse">
            <a:avLst/>
          </a:prstGeom>
          <a:solidFill>
            <a:srgbClr val="9AF3A0"/>
          </a:solidFill>
          <a:ln>
            <a:solidFill>
              <a:srgbClr val="9AF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2EE7B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4C4A6-AB88-4BB3-B0FB-E492537D5B55}"/>
              </a:ext>
            </a:extLst>
          </p:cNvPr>
          <p:cNvSpPr/>
          <p:nvPr/>
        </p:nvSpPr>
        <p:spPr>
          <a:xfrm>
            <a:off x="10198675" y="3788157"/>
            <a:ext cx="736600" cy="736600"/>
          </a:xfrm>
          <a:prstGeom prst="ellipse">
            <a:avLst/>
          </a:prstGeom>
          <a:solidFill>
            <a:srgbClr val="B09CE8"/>
          </a:solidFill>
          <a:ln>
            <a:solidFill>
              <a:srgbClr val="B09C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B5C7A-68A0-49A8-A20A-DCDF3651CC37}"/>
              </a:ext>
            </a:extLst>
          </p:cNvPr>
          <p:cNvSpPr/>
          <p:nvPr/>
        </p:nvSpPr>
        <p:spPr>
          <a:xfrm>
            <a:off x="11125775" y="3788157"/>
            <a:ext cx="736600" cy="736600"/>
          </a:xfrm>
          <a:prstGeom prst="ellipse">
            <a:avLst/>
          </a:prstGeom>
          <a:solidFill>
            <a:srgbClr val="DC348C"/>
          </a:solidFill>
          <a:ln>
            <a:solidFill>
              <a:srgbClr val="DC3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E455B9-D4EA-43BF-A64E-CD074309CED9}"/>
              </a:ext>
            </a:extLst>
          </p:cNvPr>
          <p:cNvSpPr/>
          <p:nvPr/>
        </p:nvSpPr>
        <p:spPr>
          <a:xfrm>
            <a:off x="8344475" y="3788157"/>
            <a:ext cx="736600" cy="736600"/>
          </a:xfrm>
          <a:prstGeom prst="ellipse">
            <a:avLst/>
          </a:prstGeom>
          <a:solidFill>
            <a:srgbClr val="00D7D1"/>
          </a:solidFill>
          <a:ln>
            <a:solidFill>
              <a:srgbClr val="00D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E6823-5905-E217-408D-5EAA17A5499B}"/>
              </a:ext>
            </a:extLst>
          </p:cNvPr>
          <p:cNvSpPr/>
          <p:nvPr/>
        </p:nvSpPr>
        <p:spPr>
          <a:xfrm>
            <a:off x="1682809" y="816350"/>
            <a:ext cx="18288" cy="5943615"/>
          </a:xfrm>
          <a:prstGeom prst="rect">
            <a:avLst/>
          </a:prstGeom>
          <a:solidFill>
            <a:srgbClr val="9AF3A0"/>
          </a:solidFill>
          <a:ln w="22225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16836"/>
                      <a:gd name="connsiteY0" fmla="*/ 0 h 6261206"/>
                      <a:gd name="connsiteX1" fmla="*/ 550377 w 2116836"/>
                      <a:gd name="connsiteY1" fmla="*/ 0 h 6261206"/>
                      <a:gd name="connsiteX2" fmla="*/ 1058418 w 2116836"/>
                      <a:gd name="connsiteY2" fmla="*/ 0 h 6261206"/>
                      <a:gd name="connsiteX3" fmla="*/ 1587627 w 2116836"/>
                      <a:gd name="connsiteY3" fmla="*/ 0 h 6261206"/>
                      <a:gd name="connsiteX4" fmla="*/ 2116836 w 2116836"/>
                      <a:gd name="connsiteY4" fmla="*/ 0 h 6261206"/>
                      <a:gd name="connsiteX5" fmla="*/ 2116836 w 2116836"/>
                      <a:gd name="connsiteY5" fmla="*/ 443976 h 6261206"/>
                      <a:gd name="connsiteX6" fmla="*/ 2116836 w 2116836"/>
                      <a:gd name="connsiteY6" fmla="*/ 825341 h 6261206"/>
                      <a:gd name="connsiteX7" fmla="*/ 2116836 w 2116836"/>
                      <a:gd name="connsiteY7" fmla="*/ 1269317 h 6261206"/>
                      <a:gd name="connsiteX8" fmla="*/ 2116836 w 2116836"/>
                      <a:gd name="connsiteY8" fmla="*/ 1775906 h 6261206"/>
                      <a:gd name="connsiteX9" fmla="*/ 2116836 w 2116836"/>
                      <a:gd name="connsiteY9" fmla="*/ 2345106 h 6261206"/>
                      <a:gd name="connsiteX10" fmla="*/ 2116836 w 2116836"/>
                      <a:gd name="connsiteY10" fmla="*/ 2789083 h 6261206"/>
                      <a:gd name="connsiteX11" fmla="*/ 2116836 w 2116836"/>
                      <a:gd name="connsiteY11" fmla="*/ 3483507 h 6261206"/>
                      <a:gd name="connsiteX12" fmla="*/ 2116836 w 2116836"/>
                      <a:gd name="connsiteY12" fmla="*/ 4052708 h 6261206"/>
                      <a:gd name="connsiteX13" fmla="*/ 2116836 w 2116836"/>
                      <a:gd name="connsiteY13" fmla="*/ 4747133 h 6261206"/>
                      <a:gd name="connsiteX14" fmla="*/ 2116836 w 2116836"/>
                      <a:gd name="connsiteY14" fmla="*/ 5378945 h 6261206"/>
                      <a:gd name="connsiteX15" fmla="*/ 2116836 w 2116836"/>
                      <a:gd name="connsiteY15" fmla="*/ 6261206 h 6261206"/>
                      <a:gd name="connsiteX16" fmla="*/ 1566459 w 2116836"/>
                      <a:gd name="connsiteY16" fmla="*/ 6261206 h 6261206"/>
                      <a:gd name="connsiteX17" fmla="*/ 1016081 w 2116836"/>
                      <a:gd name="connsiteY17" fmla="*/ 6261206 h 6261206"/>
                      <a:gd name="connsiteX18" fmla="*/ 486872 w 2116836"/>
                      <a:gd name="connsiteY18" fmla="*/ 6261206 h 6261206"/>
                      <a:gd name="connsiteX19" fmla="*/ 0 w 2116836"/>
                      <a:gd name="connsiteY19" fmla="*/ 6261206 h 6261206"/>
                      <a:gd name="connsiteX20" fmla="*/ 0 w 2116836"/>
                      <a:gd name="connsiteY20" fmla="*/ 5566781 h 6261206"/>
                      <a:gd name="connsiteX21" fmla="*/ 0 w 2116836"/>
                      <a:gd name="connsiteY21" fmla="*/ 4872357 h 6261206"/>
                      <a:gd name="connsiteX22" fmla="*/ 0 w 2116836"/>
                      <a:gd name="connsiteY22" fmla="*/ 4303156 h 6261206"/>
                      <a:gd name="connsiteX23" fmla="*/ 0 w 2116836"/>
                      <a:gd name="connsiteY23" fmla="*/ 3671344 h 6261206"/>
                      <a:gd name="connsiteX24" fmla="*/ 0 w 2116836"/>
                      <a:gd name="connsiteY24" fmla="*/ 3102143 h 6261206"/>
                      <a:gd name="connsiteX25" fmla="*/ 0 w 2116836"/>
                      <a:gd name="connsiteY25" fmla="*/ 2532942 h 6261206"/>
                      <a:gd name="connsiteX26" fmla="*/ 0 w 2116836"/>
                      <a:gd name="connsiteY26" fmla="*/ 1963742 h 6261206"/>
                      <a:gd name="connsiteX27" fmla="*/ 0 w 2116836"/>
                      <a:gd name="connsiteY27" fmla="*/ 1582378 h 6261206"/>
                      <a:gd name="connsiteX28" fmla="*/ 0 w 2116836"/>
                      <a:gd name="connsiteY28" fmla="*/ 950565 h 6261206"/>
                      <a:gd name="connsiteX29" fmla="*/ 0 w 2116836"/>
                      <a:gd name="connsiteY29" fmla="*/ 569201 h 6261206"/>
                      <a:gd name="connsiteX30" fmla="*/ 0 w 2116836"/>
                      <a:gd name="connsiteY30" fmla="*/ 0 h 6261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2116836" h="6261206" fill="none" extrusionOk="0">
                        <a:moveTo>
                          <a:pt x="0" y="0"/>
                        </a:moveTo>
                        <a:cubicBezTo>
                          <a:pt x="225918" y="-34016"/>
                          <a:pt x="395079" y="44159"/>
                          <a:pt x="550377" y="0"/>
                        </a:cubicBezTo>
                        <a:cubicBezTo>
                          <a:pt x="705675" y="-44159"/>
                          <a:pt x="925264" y="18151"/>
                          <a:pt x="1058418" y="0"/>
                        </a:cubicBezTo>
                        <a:cubicBezTo>
                          <a:pt x="1191572" y="-18151"/>
                          <a:pt x="1363242" y="33856"/>
                          <a:pt x="1587627" y="0"/>
                        </a:cubicBezTo>
                        <a:cubicBezTo>
                          <a:pt x="1812012" y="-33856"/>
                          <a:pt x="1878985" y="29310"/>
                          <a:pt x="2116836" y="0"/>
                        </a:cubicBezTo>
                        <a:cubicBezTo>
                          <a:pt x="2159368" y="204024"/>
                          <a:pt x="2101610" y="287280"/>
                          <a:pt x="2116836" y="443976"/>
                        </a:cubicBezTo>
                        <a:cubicBezTo>
                          <a:pt x="2132062" y="600672"/>
                          <a:pt x="2115766" y="667996"/>
                          <a:pt x="2116836" y="825341"/>
                        </a:cubicBezTo>
                        <a:cubicBezTo>
                          <a:pt x="2117906" y="982686"/>
                          <a:pt x="2077803" y="1120058"/>
                          <a:pt x="2116836" y="1269317"/>
                        </a:cubicBezTo>
                        <a:cubicBezTo>
                          <a:pt x="2155869" y="1418576"/>
                          <a:pt x="2114106" y="1588629"/>
                          <a:pt x="2116836" y="1775906"/>
                        </a:cubicBezTo>
                        <a:cubicBezTo>
                          <a:pt x="2119566" y="1963183"/>
                          <a:pt x="2101020" y="2128890"/>
                          <a:pt x="2116836" y="2345106"/>
                        </a:cubicBezTo>
                        <a:cubicBezTo>
                          <a:pt x="2132652" y="2561322"/>
                          <a:pt x="2115868" y="2574478"/>
                          <a:pt x="2116836" y="2789083"/>
                        </a:cubicBezTo>
                        <a:cubicBezTo>
                          <a:pt x="2117804" y="3003688"/>
                          <a:pt x="2062089" y="3302658"/>
                          <a:pt x="2116836" y="3483507"/>
                        </a:cubicBezTo>
                        <a:cubicBezTo>
                          <a:pt x="2171583" y="3664356"/>
                          <a:pt x="2101663" y="3831819"/>
                          <a:pt x="2116836" y="4052708"/>
                        </a:cubicBezTo>
                        <a:cubicBezTo>
                          <a:pt x="2132009" y="4273597"/>
                          <a:pt x="2055702" y="4456217"/>
                          <a:pt x="2116836" y="4747133"/>
                        </a:cubicBezTo>
                        <a:cubicBezTo>
                          <a:pt x="2177970" y="5038050"/>
                          <a:pt x="2068871" y="5192335"/>
                          <a:pt x="2116836" y="5378945"/>
                        </a:cubicBezTo>
                        <a:cubicBezTo>
                          <a:pt x="2164801" y="5565555"/>
                          <a:pt x="2064795" y="6030993"/>
                          <a:pt x="2116836" y="6261206"/>
                        </a:cubicBezTo>
                        <a:cubicBezTo>
                          <a:pt x="1928233" y="6278718"/>
                          <a:pt x="1685770" y="6219426"/>
                          <a:pt x="1566459" y="6261206"/>
                        </a:cubicBezTo>
                        <a:cubicBezTo>
                          <a:pt x="1447148" y="6302986"/>
                          <a:pt x="1203439" y="6244651"/>
                          <a:pt x="1016081" y="6261206"/>
                        </a:cubicBezTo>
                        <a:cubicBezTo>
                          <a:pt x="828723" y="6277761"/>
                          <a:pt x="593713" y="6201409"/>
                          <a:pt x="486872" y="6261206"/>
                        </a:cubicBezTo>
                        <a:cubicBezTo>
                          <a:pt x="380031" y="6321003"/>
                          <a:pt x="120721" y="6219335"/>
                          <a:pt x="0" y="6261206"/>
                        </a:cubicBezTo>
                        <a:cubicBezTo>
                          <a:pt x="-22346" y="6029246"/>
                          <a:pt x="71141" y="5860547"/>
                          <a:pt x="0" y="5566781"/>
                        </a:cubicBezTo>
                        <a:cubicBezTo>
                          <a:pt x="-71141" y="5273016"/>
                          <a:pt x="69428" y="5078049"/>
                          <a:pt x="0" y="4872357"/>
                        </a:cubicBezTo>
                        <a:cubicBezTo>
                          <a:pt x="-69428" y="4666665"/>
                          <a:pt x="63076" y="4570884"/>
                          <a:pt x="0" y="4303156"/>
                        </a:cubicBezTo>
                        <a:cubicBezTo>
                          <a:pt x="-63076" y="4035428"/>
                          <a:pt x="32504" y="3819356"/>
                          <a:pt x="0" y="3671344"/>
                        </a:cubicBezTo>
                        <a:cubicBezTo>
                          <a:pt x="-32504" y="3523332"/>
                          <a:pt x="17503" y="3348248"/>
                          <a:pt x="0" y="3102143"/>
                        </a:cubicBezTo>
                        <a:cubicBezTo>
                          <a:pt x="-17503" y="2856038"/>
                          <a:pt x="21591" y="2763441"/>
                          <a:pt x="0" y="2532942"/>
                        </a:cubicBezTo>
                        <a:cubicBezTo>
                          <a:pt x="-21591" y="2302443"/>
                          <a:pt x="68254" y="2235060"/>
                          <a:pt x="0" y="1963742"/>
                        </a:cubicBezTo>
                        <a:cubicBezTo>
                          <a:pt x="-68254" y="1692424"/>
                          <a:pt x="10005" y="1754039"/>
                          <a:pt x="0" y="1582378"/>
                        </a:cubicBezTo>
                        <a:cubicBezTo>
                          <a:pt x="-10005" y="1410717"/>
                          <a:pt x="60088" y="1252307"/>
                          <a:pt x="0" y="950565"/>
                        </a:cubicBezTo>
                        <a:cubicBezTo>
                          <a:pt x="-60088" y="648823"/>
                          <a:pt x="43154" y="738812"/>
                          <a:pt x="0" y="569201"/>
                        </a:cubicBezTo>
                        <a:cubicBezTo>
                          <a:pt x="-43154" y="399590"/>
                          <a:pt x="3087" y="259507"/>
                          <a:pt x="0" y="0"/>
                        </a:cubicBezTo>
                        <a:close/>
                      </a:path>
                      <a:path w="2116836" h="6261206" stroke="0" extrusionOk="0">
                        <a:moveTo>
                          <a:pt x="0" y="0"/>
                        </a:moveTo>
                        <a:cubicBezTo>
                          <a:pt x="194979" y="-17842"/>
                          <a:pt x="275613" y="24047"/>
                          <a:pt x="508041" y="0"/>
                        </a:cubicBezTo>
                        <a:cubicBezTo>
                          <a:pt x="740469" y="-24047"/>
                          <a:pt x="797934" y="16205"/>
                          <a:pt x="973745" y="0"/>
                        </a:cubicBezTo>
                        <a:cubicBezTo>
                          <a:pt x="1149556" y="-16205"/>
                          <a:pt x="1311326" y="51706"/>
                          <a:pt x="1545290" y="0"/>
                        </a:cubicBezTo>
                        <a:cubicBezTo>
                          <a:pt x="1779254" y="-51706"/>
                          <a:pt x="1839294" y="59057"/>
                          <a:pt x="2116836" y="0"/>
                        </a:cubicBezTo>
                        <a:cubicBezTo>
                          <a:pt x="2125097" y="190710"/>
                          <a:pt x="2113017" y="356820"/>
                          <a:pt x="2116836" y="506588"/>
                        </a:cubicBezTo>
                        <a:cubicBezTo>
                          <a:pt x="2120655" y="656356"/>
                          <a:pt x="2081267" y="797988"/>
                          <a:pt x="2116836" y="950565"/>
                        </a:cubicBezTo>
                        <a:cubicBezTo>
                          <a:pt x="2152405" y="1103142"/>
                          <a:pt x="2084051" y="1404827"/>
                          <a:pt x="2116836" y="1519765"/>
                        </a:cubicBezTo>
                        <a:cubicBezTo>
                          <a:pt x="2149621" y="1634703"/>
                          <a:pt x="2108642" y="1816681"/>
                          <a:pt x="2116836" y="2088966"/>
                        </a:cubicBezTo>
                        <a:cubicBezTo>
                          <a:pt x="2125030" y="2361251"/>
                          <a:pt x="2083755" y="2326902"/>
                          <a:pt x="2116836" y="2532942"/>
                        </a:cubicBezTo>
                        <a:cubicBezTo>
                          <a:pt x="2149917" y="2738982"/>
                          <a:pt x="2084942" y="2880121"/>
                          <a:pt x="2116836" y="2976919"/>
                        </a:cubicBezTo>
                        <a:cubicBezTo>
                          <a:pt x="2148730" y="3073717"/>
                          <a:pt x="2066025" y="3261988"/>
                          <a:pt x="2116836" y="3546119"/>
                        </a:cubicBezTo>
                        <a:cubicBezTo>
                          <a:pt x="2167647" y="3830250"/>
                          <a:pt x="2056171" y="3975028"/>
                          <a:pt x="2116836" y="4177932"/>
                        </a:cubicBezTo>
                        <a:cubicBezTo>
                          <a:pt x="2177501" y="4380836"/>
                          <a:pt x="2110320" y="4401695"/>
                          <a:pt x="2116836" y="4559296"/>
                        </a:cubicBezTo>
                        <a:cubicBezTo>
                          <a:pt x="2123352" y="4716897"/>
                          <a:pt x="2106247" y="4909785"/>
                          <a:pt x="2116836" y="5128497"/>
                        </a:cubicBezTo>
                        <a:cubicBezTo>
                          <a:pt x="2127425" y="5347209"/>
                          <a:pt x="2070713" y="5463623"/>
                          <a:pt x="2116836" y="5697697"/>
                        </a:cubicBezTo>
                        <a:cubicBezTo>
                          <a:pt x="2162959" y="5931771"/>
                          <a:pt x="2065839" y="5991022"/>
                          <a:pt x="2116836" y="6261206"/>
                        </a:cubicBezTo>
                        <a:cubicBezTo>
                          <a:pt x="1993577" y="6323026"/>
                          <a:pt x="1833543" y="6207492"/>
                          <a:pt x="1566459" y="6261206"/>
                        </a:cubicBezTo>
                        <a:cubicBezTo>
                          <a:pt x="1299375" y="6314920"/>
                          <a:pt x="1184532" y="6197961"/>
                          <a:pt x="1037250" y="6261206"/>
                        </a:cubicBezTo>
                        <a:cubicBezTo>
                          <a:pt x="889968" y="6324451"/>
                          <a:pt x="675538" y="6260177"/>
                          <a:pt x="571546" y="6261206"/>
                        </a:cubicBezTo>
                        <a:cubicBezTo>
                          <a:pt x="467554" y="6262235"/>
                          <a:pt x="125534" y="6241738"/>
                          <a:pt x="0" y="6261206"/>
                        </a:cubicBezTo>
                        <a:cubicBezTo>
                          <a:pt x="-57040" y="6099636"/>
                          <a:pt x="2135" y="5712203"/>
                          <a:pt x="0" y="5566781"/>
                        </a:cubicBezTo>
                        <a:cubicBezTo>
                          <a:pt x="-2135" y="5421359"/>
                          <a:pt x="37294" y="5021150"/>
                          <a:pt x="0" y="4872357"/>
                        </a:cubicBezTo>
                        <a:cubicBezTo>
                          <a:pt x="-37294" y="4723564"/>
                          <a:pt x="7798" y="4522358"/>
                          <a:pt x="0" y="4303156"/>
                        </a:cubicBezTo>
                        <a:cubicBezTo>
                          <a:pt x="-7798" y="4083954"/>
                          <a:pt x="58613" y="4042155"/>
                          <a:pt x="0" y="3796568"/>
                        </a:cubicBezTo>
                        <a:cubicBezTo>
                          <a:pt x="-58613" y="3550981"/>
                          <a:pt x="26008" y="3516111"/>
                          <a:pt x="0" y="3415203"/>
                        </a:cubicBezTo>
                        <a:cubicBezTo>
                          <a:pt x="-26008" y="3314296"/>
                          <a:pt x="40033" y="3189905"/>
                          <a:pt x="0" y="3033839"/>
                        </a:cubicBezTo>
                        <a:cubicBezTo>
                          <a:pt x="-40033" y="2877773"/>
                          <a:pt x="40622" y="2657965"/>
                          <a:pt x="0" y="2402026"/>
                        </a:cubicBezTo>
                        <a:cubicBezTo>
                          <a:pt x="-40622" y="2146087"/>
                          <a:pt x="50341" y="2089474"/>
                          <a:pt x="0" y="1958050"/>
                        </a:cubicBezTo>
                        <a:cubicBezTo>
                          <a:pt x="-50341" y="1826626"/>
                          <a:pt x="11843" y="1502672"/>
                          <a:pt x="0" y="1263625"/>
                        </a:cubicBezTo>
                        <a:cubicBezTo>
                          <a:pt x="-11843" y="1024579"/>
                          <a:pt x="9227" y="897968"/>
                          <a:pt x="0" y="757037"/>
                        </a:cubicBezTo>
                        <a:cubicBezTo>
                          <a:pt x="-9227" y="616106"/>
                          <a:pt x="36062" y="2925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5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61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43</cp:revision>
  <dcterms:created xsi:type="dcterms:W3CDTF">2021-05-13T15:55:33Z</dcterms:created>
  <dcterms:modified xsi:type="dcterms:W3CDTF">2022-05-06T15:47:05Z</dcterms:modified>
</cp:coreProperties>
</file>