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DDA"/>
    <a:srgbClr val="DF1352"/>
    <a:srgbClr val="22289A"/>
    <a:srgbClr val="0D5427"/>
    <a:srgbClr val="9AF3A0"/>
    <a:srgbClr val="DC348C"/>
    <a:srgbClr val="00D7D1"/>
    <a:srgbClr val="E668C2"/>
    <a:srgbClr val="F080E3"/>
    <a:srgbClr val="DC6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665" y="6288520"/>
            <a:ext cx="2116836" cy="4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2nd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57480" y="5191218"/>
            <a:ext cx="11792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D5427"/>
                </a:solidFill>
                <a:latin typeface="Arial Nova" panose="020B0504020202020204" pitchFamily="34" charset="0"/>
              </a:rPr>
              <a:t>Welcome to the UQ-Bio Summer School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1070511" y="5699955"/>
            <a:ext cx="1089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 this repository you will find the links to Google </a:t>
            </a:r>
            <a:r>
              <a:rPr lang="en-US" b="1" dirty="0" err="1">
                <a:solidFill>
                  <a:srgbClr val="0D5427"/>
                </a:solidFill>
                <a:latin typeface="Arial Nova" panose="020B0504020202020204" pitchFamily="34" charset="0"/>
              </a:rPr>
              <a:t>Colab</a:t>
            </a:r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 Notebooks needed for the tutorials. 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2B7175-5209-EE5B-228F-1A7C4001C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745" y="738789"/>
            <a:ext cx="4582510" cy="451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48</cp:revision>
  <dcterms:created xsi:type="dcterms:W3CDTF">2021-05-13T15:55:33Z</dcterms:created>
  <dcterms:modified xsi:type="dcterms:W3CDTF">2022-05-09T18:47:30Z</dcterms:modified>
</cp:coreProperties>
</file>