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E8593-3D62-4DD8-9019-F5C6EF60EACC}">
  <a:tblStyle styleId="{812E8593-3D62-4DD8-9019-F5C6EF60EA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{812E8593-3D62-4DD8-9019-F5C6EF60EACC}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