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CBDC7D-B467-499F-A9A2-51951F5E7118}">
  <a:tblStyle styleId="{95CBDC7D-B467-499F-A9A2-51951F5E71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{95CBDC7D-B467-499F-A9A2-51951F5E7118}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{95CBDC7D-B467-499F-A9A2-51951F5E7118}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{95CBDC7D-B467-499F-A9A2-51951F5E7118}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{95CBDC7D-B467-499F-A9A2-51951F5E7118}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{95CBDC7D-B467-499F-A9A2-51951F5E7118}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{95CBDC7D-B467-499F-A9A2-51951F5E7118}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