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A7290E-7316-402B-8AE1-A2D9E7924587}">
  <a:tblStyle styleId="{FCA7290E-7316-402B-8AE1-A2D9E79245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jp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jp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3.jp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{FCA7290E-7316-402B-8AE1-A2D9E7924587}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