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C5B62-F17B-432E-B971-DFC12536F72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ADB36-E826-4DF6-A456-C1AC7FE1F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DB36-E826-4DF6-A456-C1AC7FE1FA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DB36-E826-4DF6-A456-C1AC7FE1FA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CB8F-8B88-4405-8349-95A11607FD1A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Subsequence (LCS)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Y= “ABCE”</a:t>
            </a:r>
          </a:p>
          <a:p>
            <a:r>
              <a:rPr lang="en-US" dirty="0" smtClean="0"/>
              <a:t>X=“ABEC”</a:t>
            </a:r>
          </a:p>
          <a:p>
            <a:endParaRPr lang="en-US" dirty="0"/>
          </a:p>
          <a:p>
            <a:r>
              <a:rPr lang="en-US" dirty="0" smtClean="0"/>
              <a:t>Longest common substring=AB</a:t>
            </a:r>
          </a:p>
          <a:p>
            <a:r>
              <a:rPr lang="en-US" dirty="0" smtClean="0"/>
              <a:t>Longest Common subsequence = ABC or 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4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2885" y="103031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35912"/>
              </p:ext>
            </p:extLst>
          </p:nvPr>
        </p:nvGraphicFramePr>
        <p:xfrm>
          <a:off x="1388992" y="1028802"/>
          <a:ext cx="36080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26"/>
                <a:gridCol w="850006"/>
                <a:gridCol w="901521"/>
                <a:gridCol w="940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2885" y="163347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44184"/>
              </p:ext>
            </p:extLst>
          </p:nvPr>
        </p:nvGraphicFramePr>
        <p:xfrm>
          <a:off x="1388991" y="1631962"/>
          <a:ext cx="4515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35973"/>
              </p:ext>
            </p:extLst>
          </p:nvPr>
        </p:nvGraphicFramePr>
        <p:xfrm>
          <a:off x="1310783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2902" y="240641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0                 1                  2                  3                  4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1350"/>
              </p:ext>
            </p:extLst>
          </p:nvPr>
        </p:nvGraphicFramePr>
        <p:xfrm>
          <a:off x="746975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587"/>
              </p:ext>
            </p:extLst>
          </p:nvPr>
        </p:nvGraphicFramePr>
        <p:xfrm>
          <a:off x="7112000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04119" y="240641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0                 1                  2                  3                  4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74002"/>
              </p:ext>
            </p:extLst>
          </p:nvPr>
        </p:nvGraphicFramePr>
        <p:xfrm>
          <a:off x="6548192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465596" y="5653826"/>
            <a:ext cx="5535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Diagonal (NW)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= Up (N)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[if upper value is greater or equal to left value]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= Left (W)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[if left value is greater than upper value]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437882" y="2871989"/>
            <a:ext cx="290417" cy="21121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2990" y="374339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X,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9380363" y="-117713"/>
            <a:ext cx="573110" cy="4814140"/>
          </a:xfrm>
          <a:prstGeom prst="leftBrace">
            <a:avLst>
              <a:gd name="adj1" fmla="val 8333"/>
              <a:gd name="adj2" fmla="val 51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14472" y="1524276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Y, j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3656" y="5087155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Matrix (c)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62361" y="5185825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Matrix 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lutful.kabi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31" y="326571"/>
            <a:ext cx="9000309" cy="6270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2885" y="103031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56592"/>
              </p:ext>
            </p:extLst>
          </p:nvPr>
        </p:nvGraphicFramePr>
        <p:xfrm>
          <a:off x="1388992" y="1028802"/>
          <a:ext cx="36080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26"/>
                <a:gridCol w="850006"/>
                <a:gridCol w="901521"/>
                <a:gridCol w="940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2885" y="163347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/>
              <a:t>=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20042"/>
              </p:ext>
            </p:extLst>
          </p:nvPr>
        </p:nvGraphicFramePr>
        <p:xfrm>
          <a:off x="1388991" y="1631962"/>
          <a:ext cx="4515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90635"/>
              </p:ext>
            </p:extLst>
          </p:nvPr>
        </p:nvGraphicFramePr>
        <p:xfrm>
          <a:off x="1310783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2902" y="2406410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1A                  2 B                 3E                  4J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22657"/>
              </p:ext>
            </p:extLst>
          </p:nvPr>
        </p:nvGraphicFramePr>
        <p:xfrm>
          <a:off x="746975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2J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3B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4C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5E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42065"/>
              </p:ext>
            </p:extLst>
          </p:nvPr>
        </p:nvGraphicFramePr>
        <p:xfrm>
          <a:off x="7112000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04119" y="240641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0                 1                  2                  3                  4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7291"/>
              </p:ext>
            </p:extLst>
          </p:nvPr>
        </p:nvGraphicFramePr>
        <p:xfrm>
          <a:off x="6548192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78483" y="5653826"/>
            <a:ext cx="970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Diagonal (NW), 			2 = Up (N), 				3 = Left (W)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437882" y="2871989"/>
            <a:ext cx="290417" cy="21121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2990" y="374339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X,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9380363" y="-117713"/>
            <a:ext cx="573110" cy="4814140"/>
          </a:xfrm>
          <a:prstGeom prst="leftBrace">
            <a:avLst>
              <a:gd name="adj1" fmla="val 8333"/>
              <a:gd name="adj2" fmla="val 51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14472" y="1524276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Y, j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3656" y="5087155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Matrix (c)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62361" y="5185825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Matrix 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7" t="22473" r="42887" b="25336"/>
          <a:stretch/>
        </p:blipFill>
        <p:spPr bwMode="auto">
          <a:xfrm>
            <a:off x="2009106" y="463640"/>
            <a:ext cx="6877318" cy="52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90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263</Words>
  <Application>Microsoft Office PowerPoint</Application>
  <PresentationFormat>Custom</PresentationFormat>
  <Paragraphs>154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Longest Common Subsequence (LCS)</vt:lpstr>
      <vt:lpstr>PowerPoint Presentation</vt:lpstr>
      <vt:lpstr> </vt:lpstr>
      <vt:lpstr>PowerPoint Presentation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Tasneem Tazeen Rashid</dc:creator>
  <cp:lastModifiedBy>Najeefa Nikhat Choudhury</cp:lastModifiedBy>
  <cp:revision>42</cp:revision>
  <dcterms:created xsi:type="dcterms:W3CDTF">2016-07-20T07:23:30Z</dcterms:created>
  <dcterms:modified xsi:type="dcterms:W3CDTF">2018-03-19T03:17:21Z</dcterms:modified>
</cp:coreProperties>
</file>