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C89D-9318-4916-8578-F47A0C09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9C37EB-5061-46B4-B367-16C1C0E2D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B41638-CA76-4608-857F-534400EE0CF6}"/>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7FE86F5F-604E-46FE-93A9-8D591AD4E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3DF8C-BA46-406B-BF86-D10D2D1FFBAE}"/>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64147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B0F-4957-4CBF-8ECD-96821A12BB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9194F1-31A9-41C9-A624-7E8D0786A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B5C99-90CF-455B-8D16-DD2902BC39FE}"/>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E9C9F066-5941-4B38-87E7-29DF43176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6A55E-4489-4427-A3DA-7F5AA5409DD3}"/>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42273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AD730-32E6-4032-A2BC-6F679A97A8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89BFB8-1AEF-4429-BB67-7AE512A66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2F23E-0BE6-4936-A567-AAA4A6FEEA17}"/>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BB96BEB3-EB7E-41C8-86A9-D3B222B38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92860-1489-488B-90DC-4145EC95C9B0}"/>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0149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97B-C6DE-4835-9C61-6A807D587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3F0B4-5297-42BC-B815-C8AE30D0B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CEB424-2F9C-4246-BBB9-C724A6142611}"/>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768D54A7-149E-4702-842D-8480847A3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9B014-734A-4E33-8189-929AB1E577E5}"/>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43760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F918-9716-4972-A676-ED05466C6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6ECDCD-2712-4BD2-9FED-382AC69F8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B4253-4C6A-4AE1-8F2A-87A6110A3C52}"/>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F419D83A-F2CD-4452-9C95-199184A00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B20AA-45E3-457B-B59E-4ABFBA40065B}"/>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3585416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FA76-3DAF-46BB-86A4-9EA09EEE8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81C170-D2BB-466A-A51A-1A533BE9FD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AFD9D-AD9A-4084-A826-AC9CB5F01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01FA4-55AA-4245-A61D-043C709D8BF9}"/>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6" name="Footer Placeholder 5">
            <a:extLst>
              <a:ext uri="{FF2B5EF4-FFF2-40B4-BE49-F238E27FC236}">
                <a16:creationId xmlns:a16="http://schemas.microsoft.com/office/drawing/2014/main" id="{A49D5732-A552-4FB0-8975-44C701A84D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0AB55-F567-45DF-BDC2-ED824B593938}"/>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0742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49D5-5AE9-4616-94C5-D5B7E515E3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8A85D6-B572-4054-9D05-7E65F0C50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DA6FA-87D0-43B0-947D-89D619CED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50E8B-3328-4678-B27E-C042A3D7E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B59F0-5548-42F0-A11B-2FBB209C7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DFE32C-8E9D-400A-9209-4C99A563B9E6}"/>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8" name="Footer Placeholder 7">
            <a:extLst>
              <a:ext uri="{FF2B5EF4-FFF2-40B4-BE49-F238E27FC236}">
                <a16:creationId xmlns:a16="http://schemas.microsoft.com/office/drawing/2014/main" id="{8C5544A4-16DC-4DBA-9A82-1BB25C8ACA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8CF8D8-D946-4490-AE16-9CCF91FDED93}"/>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56395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83B35-E66F-46A8-9D85-85A61567A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9818DE-4597-46A2-A386-FA1A1F3ED315}"/>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4" name="Footer Placeholder 3">
            <a:extLst>
              <a:ext uri="{FF2B5EF4-FFF2-40B4-BE49-F238E27FC236}">
                <a16:creationId xmlns:a16="http://schemas.microsoft.com/office/drawing/2014/main" id="{48FB2861-E06E-4DF5-B8B3-33F38CB45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5BC1E5-E8F4-4E96-8843-F512D8FF623E}"/>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44161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5B399-DAF4-4908-B2C9-C06B9118B03D}"/>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3" name="Footer Placeholder 2">
            <a:extLst>
              <a:ext uri="{FF2B5EF4-FFF2-40B4-BE49-F238E27FC236}">
                <a16:creationId xmlns:a16="http://schemas.microsoft.com/office/drawing/2014/main" id="{67CAB20A-9BD8-41C2-9F98-3B328BCA11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811074-F345-453C-8E70-7E606DFBCA32}"/>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31745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61E8-BA69-40E4-9921-34D6C19CA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0917E8-60E9-4DDC-8402-D22A4D11B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C40EEA-8DA7-4D56-B6BF-00CF28466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9A7EA-D5F3-460C-B8BB-C66F930BC3AA}"/>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6" name="Footer Placeholder 5">
            <a:extLst>
              <a:ext uri="{FF2B5EF4-FFF2-40B4-BE49-F238E27FC236}">
                <a16:creationId xmlns:a16="http://schemas.microsoft.com/office/drawing/2014/main" id="{81E6BDC4-866E-4928-AB76-CB37852CF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D98C4-1B16-48DB-96B6-58890FBD0D68}"/>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224885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8C2B-38A9-460C-B541-4319D3A6F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91AF5-305D-463E-ACFF-6E8440666E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19AA1E-9AC1-4A81-8290-8566DC83C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0D7B9-2219-49BC-B350-2E70B4D50438}"/>
              </a:ext>
            </a:extLst>
          </p:cNvPr>
          <p:cNvSpPr>
            <a:spLocks noGrp="1"/>
          </p:cNvSpPr>
          <p:nvPr>
            <p:ph type="dt" sz="half" idx="10"/>
          </p:nvPr>
        </p:nvSpPr>
        <p:spPr/>
        <p:txBody>
          <a:bodyPr/>
          <a:lstStyle/>
          <a:p>
            <a:fld id="{2E25A5CF-36E7-4AB7-8E25-7FA309B9A259}" type="datetimeFigureOut">
              <a:rPr lang="en-US" smtClean="0"/>
              <a:t>10/9/2020</a:t>
            </a:fld>
            <a:endParaRPr lang="en-US"/>
          </a:p>
        </p:txBody>
      </p:sp>
      <p:sp>
        <p:nvSpPr>
          <p:cNvPr id="6" name="Footer Placeholder 5">
            <a:extLst>
              <a:ext uri="{FF2B5EF4-FFF2-40B4-BE49-F238E27FC236}">
                <a16:creationId xmlns:a16="http://schemas.microsoft.com/office/drawing/2014/main" id="{BFE31347-4915-4F27-9B6D-C95DD5982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0D820-35C2-4E64-9560-38C0C1480E32}"/>
              </a:ext>
            </a:extLst>
          </p:cNvPr>
          <p:cNvSpPr>
            <a:spLocks noGrp="1"/>
          </p:cNvSpPr>
          <p:nvPr>
            <p:ph type="sldNum" sz="quarter" idx="12"/>
          </p:nvPr>
        </p:nvSpPr>
        <p:spPr/>
        <p:txBody>
          <a:bodyPr/>
          <a:lstStyle/>
          <a:p>
            <a:fld id="{A14C94F5-3B3E-4C1A-BD0C-06300D2DAFCB}" type="slidenum">
              <a:rPr lang="en-US" smtClean="0"/>
              <a:t>‹#›</a:t>
            </a:fld>
            <a:endParaRPr lang="en-US"/>
          </a:p>
        </p:txBody>
      </p:sp>
    </p:spTree>
    <p:extLst>
      <p:ext uri="{BB962C8B-B14F-4D97-AF65-F5344CB8AC3E}">
        <p14:creationId xmlns:p14="http://schemas.microsoft.com/office/powerpoint/2010/main" val="157144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B6182-74B6-444F-B7F4-81CCB83D7D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60A8D9-3172-4EFA-BE5E-0DA67C020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811EF-6CF3-4403-903F-3F0C2E2EAD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5A5CF-36E7-4AB7-8E25-7FA309B9A259}" type="datetimeFigureOut">
              <a:rPr lang="en-US" smtClean="0"/>
              <a:t>10/9/2020</a:t>
            </a:fld>
            <a:endParaRPr lang="en-US"/>
          </a:p>
        </p:txBody>
      </p:sp>
      <p:sp>
        <p:nvSpPr>
          <p:cNvPr id="5" name="Footer Placeholder 4">
            <a:extLst>
              <a:ext uri="{FF2B5EF4-FFF2-40B4-BE49-F238E27FC236}">
                <a16:creationId xmlns:a16="http://schemas.microsoft.com/office/drawing/2014/main" id="{A3B7ABD3-4820-452D-90D5-8580DE028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AE1222-5877-4E4A-8C06-40F38BD1C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C94F5-3B3E-4C1A-BD0C-06300D2DAFCB}" type="slidenum">
              <a:rPr lang="en-US" smtClean="0"/>
              <a:t>‹#›</a:t>
            </a:fld>
            <a:endParaRPr lang="en-US"/>
          </a:p>
        </p:txBody>
      </p:sp>
    </p:spTree>
    <p:extLst>
      <p:ext uri="{BB962C8B-B14F-4D97-AF65-F5344CB8AC3E}">
        <p14:creationId xmlns:p14="http://schemas.microsoft.com/office/powerpoint/2010/main" val="313294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B1F4-AD6A-854E-B4F4-3BA2B43CB7C7}"/>
              </a:ext>
            </a:extLst>
          </p:cNvPr>
          <p:cNvSpPr>
            <a:spLocks noGrp="1"/>
          </p:cNvSpPr>
          <p:nvPr>
            <p:ph type="title"/>
          </p:nvPr>
        </p:nvSpPr>
        <p:spPr/>
        <p:txBody>
          <a:bodyPr>
            <a:normAutofit/>
          </a:bodyPr>
          <a:lstStyle/>
          <a:p>
            <a:r>
              <a:rPr lang="en-US" b="1" dirty="0"/>
              <a:t>Have we experienced a change in severe Chinook wind events in Boulder? </a:t>
            </a:r>
            <a:endParaRPr lang="en-US" dirty="0"/>
          </a:p>
        </p:txBody>
      </p:sp>
      <p:sp>
        <p:nvSpPr>
          <p:cNvPr id="3" name="Rectangle 2">
            <a:extLst>
              <a:ext uri="{FF2B5EF4-FFF2-40B4-BE49-F238E27FC236}">
                <a16:creationId xmlns:a16="http://schemas.microsoft.com/office/drawing/2014/main" id="{FC4F2653-D4BC-1A4E-96D0-24246F3A5A99}"/>
              </a:ext>
            </a:extLst>
          </p:cNvPr>
          <p:cNvSpPr/>
          <p:nvPr/>
        </p:nvSpPr>
        <p:spPr>
          <a:xfrm>
            <a:off x="354496" y="1690688"/>
            <a:ext cx="6096000" cy="1877437"/>
          </a:xfrm>
          <a:prstGeom prst="rect">
            <a:avLst/>
          </a:prstGeom>
        </p:spPr>
        <p:txBody>
          <a:bodyPr>
            <a:spAutoFit/>
          </a:bodyPr>
          <a:lstStyle/>
          <a:p>
            <a:r>
              <a:rPr lang="en-US" sz="2800" b="1" dirty="0">
                <a:latin typeface="Calibri" panose="020F0502020204030204" pitchFamily="34" charset="0"/>
              </a:rPr>
              <a:t>148 mph wind gust recorded Thursday on Monarch Pass </a:t>
            </a:r>
            <a:r>
              <a:rPr lang="en-US" dirty="0">
                <a:latin typeface="Calibri" panose="020F0502020204030204" pitchFamily="34" charset="0"/>
              </a:rPr>
              <a:t>By </a:t>
            </a:r>
            <a:r>
              <a:rPr lang="en-US" dirty="0">
                <a:solidFill>
                  <a:srgbClr val="0000FF"/>
                </a:solidFill>
                <a:latin typeface="Calibri" panose="020F0502020204030204" pitchFamily="34" charset="0"/>
              </a:rPr>
              <a:t>Kieran Nicholson </a:t>
            </a:r>
            <a:r>
              <a:rPr lang="en-US" dirty="0">
                <a:latin typeface="Calibri" panose="020F0502020204030204" pitchFamily="34" charset="0"/>
              </a:rPr>
              <a:t>| </a:t>
            </a:r>
            <a:r>
              <a:rPr lang="en-US" dirty="0" err="1">
                <a:solidFill>
                  <a:srgbClr val="0000FF"/>
                </a:solidFill>
                <a:latin typeface="Calibri" panose="020F0502020204030204" pitchFamily="34" charset="0"/>
              </a:rPr>
              <a:t>knicholson@denverpost.com</a:t>
            </a:r>
            <a:r>
              <a:rPr lang="en-US" dirty="0">
                <a:solidFill>
                  <a:srgbClr val="0000FF"/>
                </a:solidFill>
                <a:latin typeface="Calibri" panose="020F0502020204030204" pitchFamily="34" charset="0"/>
              </a:rPr>
              <a:t> </a:t>
            </a:r>
            <a:r>
              <a:rPr lang="en-US" b="1" dirty="0">
                <a:latin typeface="Calibri" panose="020F0502020204030204" pitchFamily="34" charset="0"/>
              </a:rPr>
              <a:t>| </a:t>
            </a:r>
            <a:r>
              <a:rPr lang="en-US" sz="2400" b="1" dirty="0">
                <a:latin typeface="Calibri" panose="020F0502020204030204" pitchFamily="34" charset="0"/>
              </a:rPr>
              <a:t>The Denver Post </a:t>
            </a:r>
            <a:endParaRPr lang="en-US" dirty="0"/>
          </a:p>
          <a:p>
            <a:r>
              <a:rPr lang="en-US" dirty="0">
                <a:latin typeface="Calibri" panose="020F0502020204030204" pitchFamily="34" charset="0"/>
              </a:rPr>
              <a:t>PUBLISHED: </a:t>
            </a:r>
            <a:r>
              <a:rPr lang="en-US" b="1" dirty="0">
                <a:latin typeface="Calibri" panose="020F0502020204030204" pitchFamily="34" charset="0"/>
              </a:rPr>
              <a:t>February 19, 2016 </a:t>
            </a:r>
            <a:r>
              <a:rPr lang="en-US" dirty="0">
                <a:latin typeface="Calibri" panose="020F0502020204030204" pitchFamily="34" charset="0"/>
              </a:rPr>
              <a:t>at 10:30 am</a:t>
            </a:r>
            <a:br>
              <a:rPr lang="en-US" dirty="0">
                <a:latin typeface="Calibri" panose="020F0502020204030204" pitchFamily="34" charset="0"/>
              </a:rPr>
            </a:br>
            <a:endParaRPr lang="en-US" dirty="0">
              <a:effectLst/>
            </a:endParaRPr>
          </a:p>
        </p:txBody>
      </p:sp>
      <p:pic>
        <p:nvPicPr>
          <p:cNvPr id="5" name="Picture 4" descr="A view of a city&#10;&#10;Description automatically generated">
            <a:extLst>
              <a:ext uri="{FF2B5EF4-FFF2-40B4-BE49-F238E27FC236}">
                <a16:creationId xmlns:a16="http://schemas.microsoft.com/office/drawing/2014/main" id="{0F022EBF-965F-684A-8E1B-257AFE3B3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0901"/>
            <a:ext cx="5856207" cy="4383024"/>
          </a:xfrm>
          <a:prstGeom prst="rect">
            <a:avLst/>
          </a:prstGeom>
        </p:spPr>
      </p:pic>
      <p:pic>
        <p:nvPicPr>
          <p:cNvPr id="7" name="Picture 6" descr="Map&#10;&#10;Description automatically generated">
            <a:extLst>
              <a:ext uri="{FF2B5EF4-FFF2-40B4-BE49-F238E27FC236}">
                <a16:creationId xmlns:a16="http://schemas.microsoft.com/office/drawing/2014/main" id="{7547E0A6-D1D8-3742-AAFE-A223576DE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93" y="3505069"/>
            <a:ext cx="5639388" cy="3172584"/>
          </a:xfrm>
          <a:prstGeom prst="rect">
            <a:avLst/>
          </a:prstGeom>
        </p:spPr>
      </p:pic>
    </p:spTree>
    <p:extLst>
      <p:ext uri="{BB962C8B-B14F-4D97-AF65-F5344CB8AC3E}">
        <p14:creationId xmlns:p14="http://schemas.microsoft.com/office/powerpoint/2010/main" val="419183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graphical user interface&#10;&#10;Description automatically generated">
            <a:extLst>
              <a:ext uri="{FF2B5EF4-FFF2-40B4-BE49-F238E27FC236}">
                <a16:creationId xmlns:a16="http://schemas.microsoft.com/office/drawing/2014/main" id="{D6D2CA37-9676-2A40-844E-975D4BD48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44" y="0"/>
            <a:ext cx="9166256" cy="6858000"/>
          </a:xfrm>
          <a:prstGeom prst="rect">
            <a:avLst/>
          </a:prstGeom>
        </p:spPr>
      </p:pic>
      <p:sp>
        <p:nvSpPr>
          <p:cNvPr id="4" name="Rectangle 3">
            <a:extLst>
              <a:ext uri="{FF2B5EF4-FFF2-40B4-BE49-F238E27FC236}">
                <a16:creationId xmlns:a16="http://schemas.microsoft.com/office/drawing/2014/main" id="{40872923-CD3E-0A49-9A97-4F12A7B73426}"/>
              </a:ext>
            </a:extLst>
          </p:cNvPr>
          <p:cNvSpPr/>
          <p:nvPr/>
        </p:nvSpPr>
        <p:spPr>
          <a:xfrm>
            <a:off x="0" y="2435275"/>
            <a:ext cx="2779776" cy="1477328"/>
          </a:xfrm>
          <a:prstGeom prst="rect">
            <a:avLst/>
          </a:prstGeom>
        </p:spPr>
        <p:txBody>
          <a:bodyPr wrap="square">
            <a:spAutoFit/>
          </a:bodyPr>
          <a:lstStyle/>
          <a:p>
            <a:r>
              <a:rPr lang="en-US" dirty="0">
                <a:latin typeface="Calibri" panose="020F0502020204030204" pitchFamily="34" charset="0"/>
              </a:rPr>
              <a:t>Boulder citizens awoke on the morning of January 17, 1982 (if they slept at all) to extensive damage across the city </a:t>
            </a:r>
            <a:endParaRPr lang="en-US" dirty="0">
              <a:effectLst/>
            </a:endParaRPr>
          </a:p>
        </p:txBody>
      </p:sp>
    </p:spTree>
    <p:extLst>
      <p:ext uri="{BB962C8B-B14F-4D97-AF65-F5344CB8AC3E}">
        <p14:creationId xmlns:p14="http://schemas.microsoft.com/office/powerpoint/2010/main" val="126899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BA4D57-FF05-4B25-AB64-6537EE5C6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30" y="161925"/>
            <a:ext cx="4185713" cy="20928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53D2006-1327-4774-B6AA-13CF1A3DF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30" y="2292925"/>
            <a:ext cx="4148682" cy="21405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397B8E6-EF0C-4606-BB54-92578D7FF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31" y="4488067"/>
            <a:ext cx="4148682" cy="21740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lock, computer&#10;&#10;Description automatically generated">
            <a:extLst>
              <a:ext uri="{FF2B5EF4-FFF2-40B4-BE49-F238E27FC236}">
                <a16:creationId xmlns:a16="http://schemas.microsoft.com/office/drawing/2014/main" id="{983A6B16-E94E-4667-AB09-2EBBEE3D6C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892" y="36364"/>
            <a:ext cx="7810108" cy="3256333"/>
          </a:xfrm>
          <a:prstGeom prst="rect">
            <a:avLst/>
          </a:prstGeom>
        </p:spPr>
      </p:pic>
      <p:sp>
        <p:nvSpPr>
          <p:cNvPr id="6" name="TextBox 5">
            <a:extLst>
              <a:ext uri="{FF2B5EF4-FFF2-40B4-BE49-F238E27FC236}">
                <a16:creationId xmlns:a16="http://schemas.microsoft.com/office/drawing/2014/main" id="{800D7285-88B3-458D-97C1-721E13FA2B55}"/>
              </a:ext>
            </a:extLst>
          </p:cNvPr>
          <p:cNvSpPr txBox="1"/>
          <p:nvPr/>
        </p:nvSpPr>
        <p:spPr>
          <a:xfrm>
            <a:off x="4341043" y="3309194"/>
            <a:ext cx="7810108"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Book Antiqua" panose="02040602050305030304" pitchFamily="18" charset="0"/>
                <a:cs typeface="Angsana New" panose="020B0502040204020203" pitchFamily="18" charset="-34"/>
              </a:rPr>
              <a:t>First few weeks I needed to </a:t>
            </a:r>
            <a:r>
              <a:rPr lang="en-US" sz="1400" dirty="0">
                <a:latin typeface="Book Antiqua" panose="02040602050305030304" pitchFamily="18" charset="0"/>
                <a:cs typeface="Angsana New" panose="020B0502040204020203" pitchFamily="18" charset="-34"/>
                <a:sym typeface="Wingdings" panose="05000000000000000000" pitchFamily="2" charset="2"/>
              </a:rPr>
              <a:t>plot sample Wind Speed data from anemometer, try different plot styles and see which one works the best! (I had to do a lot of converting of types when I plotted this data and needed to read in the files and store them into proper lists, figure out what they got stored as and convert on a needed basis.</a:t>
            </a:r>
          </a:p>
          <a:p>
            <a:pPr marL="285750" indent="-285750">
              <a:buFont typeface="Arial" panose="020B0604020202020204" pitchFamily="34" charset="0"/>
              <a:buChar char="•"/>
            </a:pPr>
            <a:r>
              <a:rPr lang="en-US" sz="1400" dirty="0">
                <a:latin typeface="Book Antiqua" panose="02040602050305030304" pitchFamily="18" charset="0"/>
                <a:cs typeface="Angsana New" panose="020B0502040204020203" pitchFamily="18" charset="-34"/>
                <a:sym typeface="Wingdings" panose="05000000000000000000" pitchFamily="2" charset="2"/>
              </a:rPr>
              <a:t>Time was difficult to figure out, and it screwed up my X-Axis a few times, but I finally was able to convert timestamps into 5-Minute intervals spread out across time as is shown by the third graph, we no longer have that sudden break in between days.</a:t>
            </a:r>
          </a:p>
          <a:p>
            <a:pPr marL="285750" indent="-285750">
              <a:buFont typeface="Arial" panose="020B0604020202020204" pitchFamily="34" charset="0"/>
              <a:buChar char="•"/>
            </a:pPr>
            <a:r>
              <a:rPr lang="en-US" sz="1400" dirty="0">
                <a:latin typeface="Book Antiqua" panose="02040602050305030304" pitchFamily="18" charset="0"/>
                <a:cs typeface="Angsana New" panose="020B0502040204020203" pitchFamily="18" charset="-34"/>
                <a:sym typeface="Wingdings" panose="05000000000000000000" pitchFamily="2" charset="2"/>
              </a:rPr>
              <a:t>Now that I had the plotting figured out, it was time to move onto the real datasets! </a:t>
            </a:r>
          </a:p>
          <a:p>
            <a:pPr marL="285750" indent="-285750">
              <a:buFont typeface="Arial" panose="020B0604020202020204" pitchFamily="34" charset="0"/>
              <a:buChar char="•"/>
            </a:pPr>
            <a:r>
              <a:rPr lang="en-US" sz="1400" dirty="0">
                <a:latin typeface="Book Antiqua" panose="02040602050305030304" pitchFamily="18" charset="0"/>
                <a:cs typeface="Angsana New" panose="020B0502040204020203" pitchFamily="18" charset="-34"/>
                <a:sym typeface="Wingdings" panose="05000000000000000000" pitchFamily="2" charset="2"/>
              </a:rPr>
              <a:t>Things I needed to figure out were what the missing values were encoded as in Python, and now once I know what they are, my new goal is to find out how to replace them.</a:t>
            </a:r>
          </a:p>
          <a:p>
            <a:pPr marL="285750" indent="-285750">
              <a:buFont typeface="Arial" panose="020B0604020202020204" pitchFamily="34" charset="0"/>
              <a:buChar char="•"/>
            </a:pPr>
            <a:r>
              <a:rPr lang="en-US" sz="1400" dirty="0">
                <a:latin typeface="Book Antiqua" panose="02040602050305030304" pitchFamily="18" charset="0"/>
                <a:cs typeface="Angsana New" panose="020B0502040204020203" pitchFamily="18" charset="-34"/>
                <a:sym typeface="Wingdings" panose="05000000000000000000" pitchFamily="2" charset="2"/>
              </a:rPr>
              <a:t>At first, I was thinking I’d delete them out of the table overall but if I do that on a dataset that has a bunch of missing values altogether that could take a huge chunk out of the graph which we don’t want, so I need to assign them to some arbitrary value, get the list conversions done, and then make them some kind of Null Value in Python so they don’t show up on the graph at all.</a:t>
            </a:r>
            <a:endParaRPr lang="en-US" sz="1400" dirty="0">
              <a:latin typeface="Book Antiqua" panose="02040602050305030304" pitchFamily="18" charset="0"/>
              <a:cs typeface="Angsana New" panose="020B0502040204020203" pitchFamily="18" charset="-34"/>
            </a:endParaRPr>
          </a:p>
        </p:txBody>
      </p:sp>
    </p:spTree>
    <p:extLst>
      <p:ext uri="{BB962C8B-B14F-4D97-AF65-F5344CB8AC3E}">
        <p14:creationId xmlns:p14="http://schemas.microsoft.com/office/powerpoint/2010/main" val="26187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331</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Book Antiqua</vt:lpstr>
      <vt:lpstr>Calibri</vt:lpstr>
      <vt:lpstr>Calibri Light</vt:lpstr>
      <vt:lpstr>Office Theme</vt:lpstr>
      <vt:lpstr>Have we experienced a change in severe Chinook wind events in Boulder?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Muntaha Pasha</dc:creator>
  <cp:lastModifiedBy>Muntaha Pasha</cp:lastModifiedBy>
  <cp:revision>5</cp:revision>
  <dcterms:created xsi:type="dcterms:W3CDTF">2020-09-23T19:18:42Z</dcterms:created>
  <dcterms:modified xsi:type="dcterms:W3CDTF">2020-10-09T20:45:19Z</dcterms:modified>
</cp:coreProperties>
</file>