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GitHub tutorial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student name 1&gt;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student name 2&gt;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Git Merge conflicts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merge conflict happens</a:t>
            </a:r>
            <a:r>
              <a:rPr lang="en-US" dirty="0"/>
              <a:t> when two branches both modify the same region of </a:t>
            </a:r>
            <a:r>
              <a:rPr lang="en-US" dirty="0" smtClean="0"/>
              <a:t>a </a:t>
            </a:r>
            <a:r>
              <a:rPr lang="en-US" dirty="0"/>
              <a:t>file and are subsequently </a:t>
            </a:r>
            <a:r>
              <a:rPr lang="en-US" b="1" dirty="0" smtClean="0"/>
              <a:t>merged.</a:t>
            </a:r>
          </a:p>
          <a:p>
            <a:r>
              <a:rPr lang="en-US" dirty="0"/>
              <a:t>Git can't know which of the changes to keep, and thus needs human intervention to resolve the </a:t>
            </a:r>
            <a:r>
              <a:rPr lang="en-US" b="1" dirty="0"/>
              <a:t>conflict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Rebase vs Merge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98807" cy="403917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Rebase </a:t>
            </a:r>
          </a:p>
          <a:p>
            <a:pPr lvl="1"/>
            <a:r>
              <a:rPr lang="en-US" dirty="0"/>
              <a:t>When you do rebase a feature branch onto master, you move the base of the feature branch to master branch’s ending point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For individuals, rebasing makes a lot of sense.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</a:t>
            </a:r>
          </a:p>
          <a:p>
            <a:pPr lvl="1"/>
            <a:r>
              <a:rPr lang="en-US" dirty="0"/>
              <a:t>Merging takes the contents of the feature branch and integrates it with the master branch. As a result, only the master branch is changed. The feature branch history remains same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the feature branch you are getting changes from is shared with other developers, rebasing is not recommended, because the rebasing process will create inconsistent repositories. 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120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GitHub tutorial</vt:lpstr>
      <vt:lpstr>Git Merge conflicts</vt:lpstr>
      <vt:lpstr>Rebase vs Merge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2019-11-27T01:58:20Z</dcterms:created>
  <dcterms:modified xsi:type="dcterms:W3CDTF">2019-11-27T02:14:58Z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