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db2ea11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db2ea11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db2ea11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db2ea1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db2ea11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1db2ea11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acf0cc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4acf0cc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acf0ccc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acf0ccc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1db2ea1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1db2ea1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db2ea11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1db2ea11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66950" y="1189550"/>
            <a:ext cx="7010100" cy="20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Federating to Grow Transformers with Constrained Resources without Model Sharing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739250" y="1946425"/>
            <a:ext cx="4264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449 : </a:t>
            </a:r>
            <a:r>
              <a:rPr b="1" lang="en" sz="15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PARALLEL, DISTRIBUTED, AND HIGH-PERFORMANCE COMPUTING (HPC)</a:t>
            </a:r>
            <a:endParaRPr b="1" sz="15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5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Md. Mahim Muntasir Arin</a:t>
            </a:r>
            <a:endParaRPr b="1" sz="15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24141109</a:t>
            </a:r>
            <a:br>
              <a:rPr b="1" lang="en" sz="15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500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: 4</a:t>
            </a:r>
            <a:endParaRPr b="1" sz="1500">
              <a:solidFill>
                <a:srgbClr val="31313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819150" y="664300"/>
            <a:ext cx="7353600" cy="3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Large-scale transformers demonstrate exceptional performance but require high computational resources.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Fed-Grow Framework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Enables resource-constrained users to collaboratively grow transformers without sharing raw data or entire models.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Addressed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resource requirements exclude many users from transformer advancements.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solutions lack scalability and privacy preservation in distributed settings.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915600" y="1415600"/>
            <a:ext cx="36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Fed-Grow with Dual-LiGO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44650" y="1128300"/>
            <a:ext cx="75057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Dual-LiGO Architecture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Local-LiGO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Handles heterogeneity by transforming small, diverse models into homogeneous intermediate models.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Global-LiGO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Expands intermediate models to large transformers; shared among participants for efficient training.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Advantages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Protects privacy (no raw data or full model sharing).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computational and communication overhead.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Accelerates training by integrating knowledge from diverse pre-trained models.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descent updates for both Local-LiGO and Global-LiGO.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aggregation of Global-LiGO for collaborative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title"/>
          </p:nvPr>
        </p:nvSpPr>
        <p:spPr>
          <a:xfrm>
            <a:off x="1522725" y="304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sz="17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981600" y="1500200"/>
            <a:ext cx="7180800" cy="3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Overview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collaboratively grow a transformer using their pre-trained small models.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ensures privacy by sharing only the Global-LiGO, avoiding exposure of raw data or full models.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Local-LiGO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Adapts each participant's heterogeneous small model into a homogeneous intermediate format.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locally using gradient descent based on the participant's data.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Global-LiGO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Aggregates and integrates knowledge from intermediate models across participants.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Facilitates the scaling to a robust, large transformer model.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Process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Alternates between local updates of Local-LiGO and collaborative updates of Global-LiGO.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rounds of aggregation ensure convergence and model consistency.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90800" y="10338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" sz="20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Experiments and Results</a:t>
            </a:r>
            <a:endParaRPr b="1" sz="201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080"/>
          </a:p>
        </p:txBody>
      </p:sp>
      <p:sp>
        <p:nvSpPr>
          <p:cNvPr id="91" name="Google Shape;91;p17"/>
          <p:cNvSpPr txBox="1"/>
          <p:nvPr/>
        </p:nvSpPr>
        <p:spPr>
          <a:xfrm>
            <a:off x="599575" y="1632650"/>
            <a:ext cx="78837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Tasks</a:t>
            </a:r>
            <a:r>
              <a:rPr lang="en"/>
              <a:t>: Text classification, sequence tagging, image classification.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Datasets</a:t>
            </a:r>
            <a:r>
              <a:rPr lang="en"/>
              <a:t>: 20 Newsgroups, AG News, WikiNER, CIFAR-10/100, Flowers-102.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Findings</a:t>
            </a:r>
            <a:r>
              <a:rPr lang="en"/>
              <a:t>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Accuracy</a:t>
            </a:r>
            <a:r>
              <a:rPr lang="en"/>
              <a:t>: 52.43% average improvement over baselines.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59.25% fewer trainable parameters and 73.01% reduced communication cost compared to training from scratch.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Stability</a:t>
            </a:r>
            <a:r>
              <a:rPr lang="en"/>
              <a:t>: Lower standard deviation across client performance.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: Demonstrated robustness across varying client numbers (10 to 50).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4650" y="628500"/>
            <a:ext cx="51987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/>
              <a:t>Comparison with Baselines</a:t>
            </a:r>
            <a:endParaRPr b="1"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NoAgg</a:t>
            </a:r>
            <a:r>
              <a:rPr lang="en" sz="1100"/>
              <a:t>: Clients train independently without collaboration.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Fed-Grow improves accuracy by leveraging shared knowledge.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Scratch</a:t>
            </a:r>
            <a:r>
              <a:rPr lang="en" sz="1100"/>
              <a:t>: Direct training of large models in federated settings.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Fed-Grow reduces computational cost and training time significantly.</a:t>
            </a:r>
            <a:endParaRPr sz="1100"/>
          </a:p>
        </p:txBody>
      </p:sp>
      <p:sp>
        <p:nvSpPr>
          <p:cNvPr id="97" name="Google Shape;97;p18"/>
          <p:cNvSpPr txBox="1"/>
          <p:nvPr/>
        </p:nvSpPr>
        <p:spPr>
          <a:xfrm>
            <a:off x="2911300" y="2637550"/>
            <a:ext cx="56733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/>
              <a:t>Contributions</a:t>
            </a:r>
            <a:endParaRPr b="1"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Federated framework enabling resource-constrained users to leverage transformers.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Dual-LiGO for collaborative model growth while preserving privacy.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Extensive validation across datasets showing improved accuracy, precision, and efficiency.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Introduction of privacy-preserving mechanisms in federated model scaling.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Demonstrated adaptability to both IID and non-IID data distributions.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1007175" y="1243075"/>
            <a:ext cx="62103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/>
              <a:t>Limitations and </a:t>
            </a:r>
            <a:r>
              <a:rPr b="1" lang="en" sz="2000"/>
              <a:t>Future Work</a:t>
            </a:r>
            <a:endParaRPr b="1" sz="2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 </a:t>
            </a:r>
            <a:r>
              <a:rPr lang="en" sz="1100"/>
              <a:t>Non-IID settings in specific datasets showed limitations in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Plan to explore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Better handling of diverse data distributions.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Efficient fine-tuning techniques for client-specific improvements.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Exploration of heterogeneous architectures for broader applicability.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Incorporation of dynamic model adaptation to changing data distributions.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073" y="1520696"/>
            <a:ext cx="2957850" cy="166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