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960350" cy="14039850"/>
  <p:notesSz cx="6858000" cy="9144000"/>
  <p:embeddedFontLst>
    <p:embeddedFont>
      <p:font typeface="Bodoni" panose="020B0604020202020204" charset="0"/>
      <p:regular r:id="rId4"/>
      <p:bold r:id="rId5"/>
      <p:italic r:id="rId6"/>
      <p:boldItalic r:id="rId7"/>
    </p:embeddedFont>
    <p:embeddedFont>
      <p:font typeface="Century" panose="02040604050505020304" pitchFamily="18" charset="0"/>
      <p:regular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i5oU2Pe5R+trPy9xRqD1FFSl7y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8" d="100"/>
          <a:sy n="38" d="100"/>
        </p:scale>
        <p:origin x="2294"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customschemas.google.com/relationships/presentationmetadata" Target="metadata"/><Relationship Id="rId4" Type="http://schemas.openxmlformats.org/officeDocument/2006/relationships/font" Target="fonts/font1.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005013" y="1143000"/>
            <a:ext cx="28479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61"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005013" y="1143000"/>
            <a:ext cx="28479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972026" y="2297726"/>
            <a:ext cx="11016298" cy="488794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504"/>
              <a:buFont typeface="Calibri"/>
              <a:buNone/>
              <a:defRPr sz="850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620044" y="7374172"/>
            <a:ext cx="9720263" cy="338971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17"/>
              </a:spcBef>
              <a:spcAft>
                <a:spcPts val="0"/>
              </a:spcAft>
              <a:buClr>
                <a:schemeClr val="dk1"/>
              </a:buClr>
              <a:buSzPts val="3402"/>
              <a:buNone/>
              <a:defRPr sz="3402"/>
            </a:lvl1pPr>
            <a:lvl2pPr lvl="1" algn="ctr">
              <a:lnSpc>
                <a:spcPct val="90000"/>
              </a:lnSpc>
              <a:spcBef>
                <a:spcPts val="709"/>
              </a:spcBef>
              <a:spcAft>
                <a:spcPts val="0"/>
              </a:spcAft>
              <a:buClr>
                <a:schemeClr val="dk1"/>
              </a:buClr>
              <a:buSzPts val="2835"/>
              <a:buNone/>
              <a:defRPr sz="2835"/>
            </a:lvl2pPr>
            <a:lvl3pPr lvl="2" algn="ctr">
              <a:lnSpc>
                <a:spcPct val="90000"/>
              </a:lnSpc>
              <a:spcBef>
                <a:spcPts val="709"/>
              </a:spcBef>
              <a:spcAft>
                <a:spcPts val="0"/>
              </a:spcAft>
              <a:buClr>
                <a:schemeClr val="dk1"/>
              </a:buClr>
              <a:buSzPts val="2551"/>
              <a:buNone/>
              <a:defRPr sz="2551"/>
            </a:lvl3pPr>
            <a:lvl4pPr lvl="3" algn="ctr">
              <a:lnSpc>
                <a:spcPct val="90000"/>
              </a:lnSpc>
              <a:spcBef>
                <a:spcPts val="709"/>
              </a:spcBef>
              <a:spcAft>
                <a:spcPts val="0"/>
              </a:spcAft>
              <a:buClr>
                <a:schemeClr val="dk1"/>
              </a:buClr>
              <a:buSzPts val="2268"/>
              <a:buNone/>
              <a:defRPr sz="2268"/>
            </a:lvl4pPr>
            <a:lvl5pPr lvl="4" algn="ctr">
              <a:lnSpc>
                <a:spcPct val="90000"/>
              </a:lnSpc>
              <a:spcBef>
                <a:spcPts val="709"/>
              </a:spcBef>
              <a:spcAft>
                <a:spcPts val="0"/>
              </a:spcAft>
              <a:buClr>
                <a:schemeClr val="dk1"/>
              </a:buClr>
              <a:buSzPts val="2268"/>
              <a:buNone/>
              <a:defRPr sz="2268"/>
            </a:lvl5pPr>
            <a:lvl6pPr lvl="5" algn="ctr">
              <a:lnSpc>
                <a:spcPct val="90000"/>
              </a:lnSpc>
              <a:spcBef>
                <a:spcPts val="709"/>
              </a:spcBef>
              <a:spcAft>
                <a:spcPts val="0"/>
              </a:spcAft>
              <a:buClr>
                <a:schemeClr val="dk1"/>
              </a:buClr>
              <a:buSzPts val="2268"/>
              <a:buNone/>
              <a:defRPr sz="2268"/>
            </a:lvl6pPr>
            <a:lvl7pPr lvl="6" algn="ctr">
              <a:lnSpc>
                <a:spcPct val="90000"/>
              </a:lnSpc>
              <a:spcBef>
                <a:spcPts val="709"/>
              </a:spcBef>
              <a:spcAft>
                <a:spcPts val="0"/>
              </a:spcAft>
              <a:buClr>
                <a:schemeClr val="dk1"/>
              </a:buClr>
              <a:buSzPts val="2268"/>
              <a:buNone/>
              <a:defRPr sz="2268"/>
            </a:lvl7pPr>
            <a:lvl8pPr lvl="7" algn="ctr">
              <a:lnSpc>
                <a:spcPct val="90000"/>
              </a:lnSpc>
              <a:spcBef>
                <a:spcPts val="709"/>
              </a:spcBef>
              <a:spcAft>
                <a:spcPts val="0"/>
              </a:spcAft>
              <a:buClr>
                <a:schemeClr val="dk1"/>
              </a:buClr>
              <a:buSzPts val="2268"/>
              <a:buNone/>
              <a:defRPr sz="2268"/>
            </a:lvl8pPr>
            <a:lvl9pPr lvl="8" algn="ctr">
              <a:lnSpc>
                <a:spcPct val="90000"/>
              </a:lnSpc>
              <a:spcBef>
                <a:spcPts val="709"/>
              </a:spcBef>
              <a:spcAft>
                <a:spcPts val="0"/>
              </a:spcAft>
              <a:buClr>
                <a:schemeClr val="dk1"/>
              </a:buClr>
              <a:buSzPts val="2268"/>
              <a:buNone/>
              <a:defRPr sz="2268"/>
            </a:lvl9pPr>
          </a:lstStyle>
          <a:p>
            <a:endParaRPr/>
          </a:p>
        </p:txBody>
      </p:sp>
      <p:sp>
        <p:nvSpPr>
          <p:cNvPr id="18" name="Google Shape;18;p3"/>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26097" y="2602387"/>
            <a:ext cx="8908156" cy="1117830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722976" y="5299267"/>
            <a:ext cx="11898124" cy="27945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47176" y="2585693"/>
            <a:ext cx="11898124" cy="822172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91024" y="3737460"/>
            <a:ext cx="11178302"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84275" y="3500216"/>
            <a:ext cx="11178302" cy="58401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504"/>
              <a:buFont typeface="Calibri"/>
              <a:buNone/>
              <a:defRPr sz="850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84275" y="9395654"/>
            <a:ext cx="11178302" cy="307121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3402"/>
              <a:buNone/>
              <a:defRPr sz="3402">
                <a:solidFill>
                  <a:schemeClr val="dk1"/>
                </a:solidFill>
              </a:defRPr>
            </a:lvl1pPr>
            <a:lvl2pPr marL="914400" lvl="1" indent="-228600" algn="l">
              <a:lnSpc>
                <a:spcPct val="90000"/>
              </a:lnSpc>
              <a:spcBef>
                <a:spcPts val="709"/>
              </a:spcBef>
              <a:spcAft>
                <a:spcPts val="0"/>
              </a:spcAft>
              <a:buClr>
                <a:srgbClr val="888888"/>
              </a:buClr>
              <a:buSzPts val="2835"/>
              <a:buNone/>
              <a:defRPr sz="2835">
                <a:solidFill>
                  <a:srgbClr val="888888"/>
                </a:solidFill>
              </a:defRPr>
            </a:lvl2pPr>
            <a:lvl3pPr marL="1371600" lvl="2" indent="-228600" algn="l">
              <a:lnSpc>
                <a:spcPct val="90000"/>
              </a:lnSpc>
              <a:spcBef>
                <a:spcPts val="709"/>
              </a:spcBef>
              <a:spcAft>
                <a:spcPts val="0"/>
              </a:spcAft>
              <a:buClr>
                <a:srgbClr val="888888"/>
              </a:buClr>
              <a:buSzPts val="2551"/>
              <a:buNone/>
              <a:defRPr sz="2551">
                <a:solidFill>
                  <a:srgbClr val="888888"/>
                </a:solidFill>
              </a:defRPr>
            </a:lvl3pPr>
            <a:lvl4pPr marL="1828800" lvl="3" indent="-228600" algn="l">
              <a:lnSpc>
                <a:spcPct val="90000"/>
              </a:lnSpc>
              <a:spcBef>
                <a:spcPts val="709"/>
              </a:spcBef>
              <a:spcAft>
                <a:spcPts val="0"/>
              </a:spcAft>
              <a:buClr>
                <a:srgbClr val="888888"/>
              </a:buClr>
              <a:buSzPts val="2268"/>
              <a:buNone/>
              <a:defRPr sz="2268">
                <a:solidFill>
                  <a:srgbClr val="888888"/>
                </a:solidFill>
              </a:defRPr>
            </a:lvl4pPr>
            <a:lvl5pPr marL="2286000" lvl="4" indent="-228600" algn="l">
              <a:lnSpc>
                <a:spcPct val="90000"/>
              </a:lnSpc>
              <a:spcBef>
                <a:spcPts val="709"/>
              </a:spcBef>
              <a:spcAft>
                <a:spcPts val="0"/>
              </a:spcAft>
              <a:buClr>
                <a:srgbClr val="888888"/>
              </a:buClr>
              <a:buSzPts val="2268"/>
              <a:buNone/>
              <a:defRPr sz="2268">
                <a:solidFill>
                  <a:srgbClr val="888888"/>
                </a:solidFill>
              </a:defRPr>
            </a:lvl5pPr>
            <a:lvl6pPr marL="2743200" lvl="5" indent="-228600" algn="l">
              <a:lnSpc>
                <a:spcPct val="90000"/>
              </a:lnSpc>
              <a:spcBef>
                <a:spcPts val="709"/>
              </a:spcBef>
              <a:spcAft>
                <a:spcPts val="0"/>
              </a:spcAft>
              <a:buClr>
                <a:srgbClr val="888888"/>
              </a:buClr>
              <a:buSzPts val="2268"/>
              <a:buNone/>
              <a:defRPr sz="2268">
                <a:solidFill>
                  <a:srgbClr val="888888"/>
                </a:solidFill>
              </a:defRPr>
            </a:lvl6pPr>
            <a:lvl7pPr marL="3200400" lvl="6" indent="-228600" algn="l">
              <a:lnSpc>
                <a:spcPct val="90000"/>
              </a:lnSpc>
              <a:spcBef>
                <a:spcPts val="709"/>
              </a:spcBef>
              <a:spcAft>
                <a:spcPts val="0"/>
              </a:spcAft>
              <a:buClr>
                <a:srgbClr val="888888"/>
              </a:buClr>
              <a:buSzPts val="2268"/>
              <a:buNone/>
              <a:defRPr sz="2268">
                <a:solidFill>
                  <a:srgbClr val="888888"/>
                </a:solidFill>
              </a:defRPr>
            </a:lvl7pPr>
            <a:lvl8pPr marL="3657600" lvl="7" indent="-228600" algn="l">
              <a:lnSpc>
                <a:spcPct val="90000"/>
              </a:lnSpc>
              <a:spcBef>
                <a:spcPts val="709"/>
              </a:spcBef>
              <a:spcAft>
                <a:spcPts val="0"/>
              </a:spcAft>
              <a:buClr>
                <a:srgbClr val="888888"/>
              </a:buClr>
              <a:buSzPts val="2268"/>
              <a:buNone/>
              <a:defRPr sz="2268">
                <a:solidFill>
                  <a:srgbClr val="888888"/>
                </a:solidFill>
              </a:defRPr>
            </a:lvl8pPr>
            <a:lvl9pPr marL="4114800" lvl="8" indent="-228600" algn="l">
              <a:lnSpc>
                <a:spcPct val="90000"/>
              </a:lnSpc>
              <a:spcBef>
                <a:spcPts val="709"/>
              </a:spcBef>
              <a:spcAft>
                <a:spcPts val="0"/>
              </a:spcAft>
              <a:buClr>
                <a:srgbClr val="888888"/>
              </a:buClr>
              <a:buSzPts val="2268"/>
              <a:buNone/>
              <a:defRPr sz="2268">
                <a:solidFill>
                  <a:srgbClr val="888888"/>
                </a:solidFill>
              </a:defRPr>
            </a:lvl9pPr>
          </a:lstStyle>
          <a:p>
            <a:endParaRPr/>
          </a:p>
        </p:txBody>
      </p:sp>
      <p:sp>
        <p:nvSpPr>
          <p:cNvPr id="30" name="Google Shape;30;p5"/>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91024" y="3737460"/>
            <a:ext cx="5508149"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561177" y="3737460"/>
            <a:ext cx="5508149" cy="890815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92712"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92713" y="3441714"/>
            <a:ext cx="5482835" cy="168673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17"/>
              </a:spcBef>
              <a:spcAft>
                <a:spcPts val="0"/>
              </a:spcAft>
              <a:buClr>
                <a:schemeClr val="dk1"/>
              </a:buClr>
              <a:buSzPts val="3402"/>
              <a:buNone/>
              <a:defRPr sz="3402" b="1"/>
            </a:lvl1pPr>
            <a:lvl2pPr marL="914400" lvl="1" indent="-228600" algn="l">
              <a:lnSpc>
                <a:spcPct val="90000"/>
              </a:lnSpc>
              <a:spcBef>
                <a:spcPts val="709"/>
              </a:spcBef>
              <a:spcAft>
                <a:spcPts val="0"/>
              </a:spcAft>
              <a:buClr>
                <a:schemeClr val="dk1"/>
              </a:buClr>
              <a:buSzPts val="2835"/>
              <a:buNone/>
              <a:defRPr sz="2835" b="1"/>
            </a:lvl2pPr>
            <a:lvl3pPr marL="1371600" lvl="2" indent="-228600" algn="l">
              <a:lnSpc>
                <a:spcPct val="90000"/>
              </a:lnSpc>
              <a:spcBef>
                <a:spcPts val="709"/>
              </a:spcBef>
              <a:spcAft>
                <a:spcPts val="0"/>
              </a:spcAft>
              <a:buClr>
                <a:schemeClr val="dk1"/>
              </a:buClr>
              <a:buSzPts val="2551"/>
              <a:buNone/>
              <a:defRPr sz="2551" b="1"/>
            </a:lvl3pPr>
            <a:lvl4pPr marL="1828800" lvl="3" indent="-228600" algn="l">
              <a:lnSpc>
                <a:spcPct val="90000"/>
              </a:lnSpc>
              <a:spcBef>
                <a:spcPts val="709"/>
              </a:spcBef>
              <a:spcAft>
                <a:spcPts val="0"/>
              </a:spcAft>
              <a:buClr>
                <a:schemeClr val="dk1"/>
              </a:buClr>
              <a:buSzPts val="2268"/>
              <a:buNone/>
              <a:defRPr sz="2268" b="1"/>
            </a:lvl4pPr>
            <a:lvl5pPr marL="2286000" lvl="4" indent="-228600" algn="l">
              <a:lnSpc>
                <a:spcPct val="90000"/>
              </a:lnSpc>
              <a:spcBef>
                <a:spcPts val="709"/>
              </a:spcBef>
              <a:spcAft>
                <a:spcPts val="0"/>
              </a:spcAft>
              <a:buClr>
                <a:schemeClr val="dk1"/>
              </a:buClr>
              <a:buSzPts val="2268"/>
              <a:buNone/>
              <a:defRPr sz="2268" b="1"/>
            </a:lvl5pPr>
            <a:lvl6pPr marL="2743200" lvl="5" indent="-228600" algn="l">
              <a:lnSpc>
                <a:spcPct val="90000"/>
              </a:lnSpc>
              <a:spcBef>
                <a:spcPts val="709"/>
              </a:spcBef>
              <a:spcAft>
                <a:spcPts val="0"/>
              </a:spcAft>
              <a:buClr>
                <a:schemeClr val="dk1"/>
              </a:buClr>
              <a:buSzPts val="2268"/>
              <a:buNone/>
              <a:defRPr sz="2268" b="1"/>
            </a:lvl6pPr>
            <a:lvl7pPr marL="3200400" lvl="6" indent="-228600" algn="l">
              <a:lnSpc>
                <a:spcPct val="90000"/>
              </a:lnSpc>
              <a:spcBef>
                <a:spcPts val="709"/>
              </a:spcBef>
              <a:spcAft>
                <a:spcPts val="0"/>
              </a:spcAft>
              <a:buClr>
                <a:schemeClr val="dk1"/>
              </a:buClr>
              <a:buSzPts val="2268"/>
              <a:buNone/>
              <a:defRPr sz="2268" b="1"/>
            </a:lvl7pPr>
            <a:lvl8pPr marL="3657600" lvl="7" indent="-228600" algn="l">
              <a:lnSpc>
                <a:spcPct val="90000"/>
              </a:lnSpc>
              <a:spcBef>
                <a:spcPts val="709"/>
              </a:spcBef>
              <a:spcAft>
                <a:spcPts val="0"/>
              </a:spcAft>
              <a:buClr>
                <a:schemeClr val="dk1"/>
              </a:buClr>
              <a:buSzPts val="2268"/>
              <a:buNone/>
              <a:defRPr sz="2268" b="1"/>
            </a:lvl8pPr>
            <a:lvl9pPr marL="4114800" lvl="8" indent="-228600" algn="l">
              <a:lnSpc>
                <a:spcPct val="90000"/>
              </a:lnSpc>
              <a:spcBef>
                <a:spcPts val="709"/>
              </a:spcBef>
              <a:spcAft>
                <a:spcPts val="0"/>
              </a:spcAft>
              <a:buClr>
                <a:schemeClr val="dk1"/>
              </a:buClr>
              <a:buSzPts val="2268"/>
              <a:buNone/>
              <a:defRPr sz="2268" b="1"/>
            </a:lvl9pPr>
          </a:lstStyle>
          <a:p>
            <a:endParaRPr/>
          </a:p>
        </p:txBody>
      </p:sp>
      <p:sp>
        <p:nvSpPr>
          <p:cNvPr id="43" name="Google Shape;43;p7"/>
          <p:cNvSpPr txBox="1">
            <a:spLocks noGrp="1"/>
          </p:cNvSpPr>
          <p:nvPr>
            <p:ph type="body" idx="2"/>
          </p:nvPr>
        </p:nvSpPr>
        <p:spPr>
          <a:xfrm>
            <a:off x="892713" y="5128445"/>
            <a:ext cx="5482835" cy="75431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561178" y="3441714"/>
            <a:ext cx="5509837" cy="1686731"/>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17"/>
              </a:spcBef>
              <a:spcAft>
                <a:spcPts val="0"/>
              </a:spcAft>
              <a:buClr>
                <a:schemeClr val="dk1"/>
              </a:buClr>
              <a:buSzPts val="3402"/>
              <a:buNone/>
              <a:defRPr sz="3402" b="1"/>
            </a:lvl1pPr>
            <a:lvl2pPr marL="914400" lvl="1" indent="-228600" algn="l">
              <a:lnSpc>
                <a:spcPct val="90000"/>
              </a:lnSpc>
              <a:spcBef>
                <a:spcPts val="709"/>
              </a:spcBef>
              <a:spcAft>
                <a:spcPts val="0"/>
              </a:spcAft>
              <a:buClr>
                <a:schemeClr val="dk1"/>
              </a:buClr>
              <a:buSzPts val="2835"/>
              <a:buNone/>
              <a:defRPr sz="2835" b="1"/>
            </a:lvl2pPr>
            <a:lvl3pPr marL="1371600" lvl="2" indent="-228600" algn="l">
              <a:lnSpc>
                <a:spcPct val="90000"/>
              </a:lnSpc>
              <a:spcBef>
                <a:spcPts val="709"/>
              </a:spcBef>
              <a:spcAft>
                <a:spcPts val="0"/>
              </a:spcAft>
              <a:buClr>
                <a:schemeClr val="dk1"/>
              </a:buClr>
              <a:buSzPts val="2551"/>
              <a:buNone/>
              <a:defRPr sz="2551" b="1"/>
            </a:lvl3pPr>
            <a:lvl4pPr marL="1828800" lvl="3" indent="-228600" algn="l">
              <a:lnSpc>
                <a:spcPct val="90000"/>
              </a:lnSpc>
              <a:spcBef>
                <a:spcPts val="709"/>
              </a:spcBef>
              <a:spcAft>
                <a:spcPts val="0"/>
              </a:spcAft>
              <a:buClr>
                <a:schemeClr val="dk1"/>
              </a:buClr>
              <a:buSzPts val="2268"/>
              <a:buNone/>
              <a:defRPr sz="2268" b="1"/>
            </a:lvl4pPr>
            <a:lvl5pPr marL="2286000" lvl="4" indent="-228600" algn="l">
              <a:lnSpc>
                <a:spcPct val="90000"/>
              </a:lnSpc>
              <a:spcBef>
                <a:spcPts val="709"/>
              </a:spcBef>
              <a:spcAft>
                <a:spcPts val="0"/>
              </a:spcAft>
              <a:buClr>
                <a:schemeClr val="dk1"/>
              </a:buClr>
              <a:buSzPts val="2268"/>
              <a:buNone/>
              <a:defRPr sz="2268" b="1"/>
            </a:lvl5pPr>
            <a:lvl6pPr marL="2743200" lvl="5" indent="-228600" algn="l">
              <a:lnSpc>
                <a:spcPct val="90000"/>
              </a:lnSpc>
              <a:spcBef>
                <a:spcPts val="709"/>
              </a:spcBef>
              <a:spcAft>
                <a:spcPts val="0"/>
              </a:spcAft>
              <a:buClr>
                <a:schemeClr val="dk1"/>
              </a:buClr>
              <a:buSzPts val="2268"/>
              <a:buNone/>
              <a:defRPr sz="2268" b="1"/>
            </a:lvl6pPr>
            <a:lvl7pPr marL="3200400" lvl="6" indent="-228600" algn="l">
              <a:lnSpc>
                <a:spcPct val="90000"/>
              </a:lnSpc>
              <a:spcBef>
                <a:spcPts val="709"/>
              </a:spcBef>
              <a:spcAft>
                <a:spcPts val="0"/>
              </a:spcAft>
              <a:buClr>
                <a:schemeClr val="dk1"/>
              </a:buClr>
              <a:buSzPts val="2268"/>
              <a:buNone/>
              <a:defRPr sz="2268" b="1"/>
            </a:lvl7pPr>
            <a:lvl8pPr marL="3657600" lvl="7" indent="-228600" algn="l">
              <a:lnSpc>
                <a:spcPct val="90000"/>
              </a:lnSpc>
              <a:spcBef>
                <a:spcPts val="709"/>
              </a:spcBef>
              <a:spcAft>
                <a:spcPts val="0"/>
              </a:spcAft>
              <a:buClr>
                <a:schemeClr val="dk1"/>
              </a:buClr>
              <a:buSzPts val="2268"/>
              <a:buNone/>
              <a:defRPr sz="2268" b="1"/>
            </a:lvl8pPr>
            <a:lvl9pPr marL="4114800" lvl="8" indent="-228600" algn="l">
              <a:lnSpc>
                <a:spcPct val="90000"/>
              </a:lnSpc>
              <a:spcBef>
                <a:spcPts val="709"/>
              </a:spcBef>
              <a:spcAft>
                <a:spcPts val="0"/>
              </a:spcAft>
              <a:buClr>
                <a:schemeClr val="dk1"/>
              </a:buClr>
              <a:buSzPts val="2268"/>
              <a:buNone/>
              <a:defRPr sz="2268" b="1"/>
            </a:lvl9pPr>
          </a:lstStyle>
          <a:p>
            <a:endParaRPr/>
          </a:p>
        </p:txBody>
      </p:sp>
      <p:sp>
        <p:nvSpPr>
          <p:cNvPr id="45" name="Google Shape;45;p7"/>
          <p:cNvSpPr txBox="1">
            <a:spLocks noGrp="1"/>
          </p:cNvSpPr>
          <p:nvPr>
            <p:ph type="body" idx="4"/>
          </p:nvPr>
        </p:nvSpPr>
        <p:spPr>
          <a:xfrm>
            <a:off x="6561178" y="5128445"/>
            <a:ext cx="5509837" cy="754317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17"/>
              </a:spcBef>
              <a:spcAft>
                <a:spcPts val="0"/>
              </a:spcAft>
              <a:buClr>
                <a:schemeClr val="dk1"/>
              </a:buClr>
              <a:buSzPts val="1800"/>
              <a:buChar char="•"/>
              <a:defRPr/>
            </a:lvl1pPr>
            <a:lvl2pPr marL="914400" lvl="1" indent="-342900" algn="l">
              <a:lnSpc>
                <a:spcPct val="90000"/>
              </a:lnSpc>
              <a:spcBef>
                <a:spcPts val="709"/>
              </a:spcBef>
              <a:spcAft>
                <a:spcPts val="0"/>
              </a:spcAft>
              <a:buClr>
                <a:schemeClr val="dk1"/>
              </a:buClr>
              <a:buSzPts val="1800"/>
              <a:buChar char="•"/>
              <a:defRPr/>
            </a:lvl2pPr>
            <a:lvl3pPr marL="1371600" lvl="2" indent="-342900" algn="l">
              <a:lnSpc>
                <a:spcPct val="90000"/>
              </a:lnSpc>
              <a:spcBef>
                <a:spcPts val="709"/>
              </a:spcBef>
              <a:spcAft>
                <a:spcPts val="0"/>
              </a:spcAft>
              <a:buClr>
                <a:schemeClr val="dk1"/>
              </a:buClr>
              <a:buSzPts val="1800"/>
              <a:buChar char="•"/>
              <a:defRPr/>
            </a:lvl3pPr>
            <a:lvl4pPr marL="1828800" lvl="3" indent="-342900" algn="l">
              <a:lnSpc>
                <a:spcPct val="90000"/>
              </a:lnSpc>
              <a:spcBef>
                <a:spcPts val="709"/>
              </a:spcBef>
              <a:spcAft>
                <a:spcPts val="0"/>
              </a:spcAft>
              <a:buClr>
                <a:schemeClr val="dk1"/>
              </a:buClr>
              <a:buSzPts val="1800"/>
              <a:buChar char="•"/>
              <a:defRPr/>
            </a:lvl4pPr>
            <a:lvl5pPr marL="2286000" lvl="4" indent="-342900" algn="l">
              <a:lnSpc>
                <a:spcPct val="90000"/>
              </a:lnSpc>
              <a:spcBef>
                <a:spcPts val="709"/>
              </a:spcBef>
              <a:spcAft>
                <a:spcPts val="0"/>
              </a:spcAft>
              <a:buClr>
                <a:schemeClr val="dk1"/>
              </a:buClr>
              <a:buSzPts val="1800"/>
              <a:buChar char="•"/>
              <a:defRPr/>
            </a:lvl5pPr>
            <a:lvl6pPr marL="2743200" lvl="5" indent="-342900" algn="l">
              <a:lnSpc>
                <a:spcPct val="90000"/>
              </a:lnSpc>
              <a:spcBef>
                <a:spcPts val="709"/>
              </a:spcBef>
              <a:spcAft>
                <a:spcPts val="0"/>
              </a:spcAft>
              <a:buClr>
                <a:schemeClr val="dk1"/>
              </a:buClr>
              <a:buSzPts val="1800"/>
              <a:buChar char="•"/>
              <a:defRPr/>
            </a:lvl6pPr>
            <a:lvl7pPr marL="3200400" lvl="6" indent="-342900" algn="l">
              <a:lnSpc>
                <a:spcPct val="90000"/>
              </a:lnSpc>
              <a:spcBef>
                <a:spcPts val="709"/>
              </a:spcBef>
              <a:spcAft>
                <a:spcPts val="0"/>
              </a:spcAft>
              <a:buClr>
                <a:schemeClr val="dk1"/>
              </a:buClr>
              <a:buSzPts val="1800"/>
              <a:buChar char="•"/>
              <a:defRPr/>
            </a:lvl7pPr>
            <a:lvl8pPr marL="3657600" lvl="7" indent="-342900" algn="l">
              <a:lnSpc>
                <a:spcPct val="90000"/>
              </a:lnSpc>
              <a:spcBef>
                <a:spcPts val="709"/>
              </a:spcBef>
              <a:spcAft>
                <a:spcPts val="0"/>
              </a:spcAft>
              <a:buClr>
                <a:schemeClr val="dk1"/>
              </a:buClr>
              <a:buSzPts val="1800"/>
              <a:buChar char="•"/>
              <a:defRPr/>
            </a:lvl8pPr>
            <a:lvl9pPr marL="4114800" lvl="8" indent="-342900" algn="l">
              <a:lnSpc>
                <a:spcPct val="90000"/>
              </a:lnSpc>
              <a:spcBef>
                <a:spcPts val="709"/>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892712" y="935990"/>
            <a:ext cx="4180050" cy="32759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36"/>
              <a:buFont typeface="Calibri"/>
              <a:buNone/>
              <a:defRPr sz="453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5509837" y="2021482"/>
            <a:ext cx="6561177" cy="9977393"/>
          </a:xfrm>
          <a:prstGeom prst="rect">
            <a:avLst/>
          </a:prstGeom>
          <a:noFill/>
          <a:ln>
            <a:noFill/>
          </a:ln>
        </p:spPr>
        <p:txBody>
          <a:bodyPr spcFirstLastPara="1" wrap="square" lIns="91425" tIns="45700" rIns="91425" bIns="45700" anchor="t" anchorCtr="0">
            <a:normAutofit/>
          </a:bodyPr>
          <a:lstStyle>
            <a:lvl1pPr marL="457200" lvl="0" indent="-516636" algn="l">
              <a:lnSpc>
                <a:spcPct val="90000"/>
              </a:lnSpc>
              <a:spcBef>
                <a:spcPts val="1417"/>
              </a:spcBef>
              <a:spcAft>
                <a:spcPts val="0"/>
              </a:spcAft>
              <a:buClr>
                <a:schemeClr val="dk1"/>
              </a:buClr>
              <a:buSzPts val="4536"/>
              <a:buChar char="•"/>
              <a:defRPr sz="4536"/>
            </a:lvl1pPr>
            <a:lvl2pPr marL="914400" lvl="1" indent="-480631" algn="l">
              <a:lnSpc>
                <a:spcPct val="90000"/>
              </a:lnSpc>
              <a:spcBef>
                <a:spcPts val="709"/>
              </a:spcBef>
              <a:spcAft>
                <a:spcPts val="0"/>
              </a:spcAft>
              <a:buClr>
                <a:schemeClr val="dk1"/>
              </a:buClr>
              <a:buSzPts val="3969"/>
              <a:buChar char="•"/>
              <a:defRPr sz="3968"/>
            </a:lvl2pPr>
            <a:lvl3pPr marL="1371600" lvl="2" indent="-444627" algn="l">
              <a:lnSpc>
                <a:spcPct val="90000"/>
              </a:lnSpc>
              <a:spcBef>
                <a:spcPts val="709"/>
              </a:spcBef>
              <a:spcAft>
                <a:spcPts val="0"/>
              </a:spcAft>
              <a:buClr>
                <a:schemeClr val="dk1"/>
              </a:buClr>
              <a:buSzPts val="3402"/>
              <a:buChar char="•"/>
              <a:defRPr sz="3402"/>
            </a:lvl3pPr>
            <a:lvl4pPr marL="1828800" lvl="3" indent="-408622" algn="l">
              <a:lnSpc>
                <a:spcPct val="90000"/>
              </a:lnSpc>
              <a:spcBef>
                <a:spcPts val="709"/>
              </a:spcBef>
              <a:spcAft>
                <a:spcPts val="0"/>
              </a:spcAft>
              <a:buClr>
                <a:schemeClr val="dk1"/>
              </a:buClr>
              <a:buSzPts val="2835"/>
              <a:buChar char="•"/>
              <a:defRPr sz="2835"/>
            </a:lvl4pPr>
            <a:lvl5pPr marL="2286000" lvl="4" indent="-408622" algn="l">
              <a:lnSpc>
                <a:spcPct val="90000"/>
              </a:lnSpc>
              <a:spcBef>
                <a:spcPts val="709"/>
              </a:spcBef>
              <a:spcAft>
                <a:spcPts val="0"/>
              </a:spcAft>
              <a:buClr>
                <a:schemeClr val="dk1"/>
              </a:buClr>
              <a:buSzPts val="2835"/>
              <a:buChar char="•"/>
              <a:defRPr sz="2835"/>
            </a:lvl5pPr>
            <a:lvl6pPr marL="2743200" lvl="5" indent="-408622" algn="l">
              <a:lnSpc>
                <a:spcPct val="90000"/>
              </a:lnSpc>
              <a:spcBef>
                <a:spcPts val="709"/>
              </a:spcBef>
              <a:spcAft>
                <a:spcPts val="0"/>
              </a:spcAft>
              <a:buClr>
                <a:schemeClr val="dk1"/>
              </a:buClr>
              <a:buSzPts val="2835"/>
              <a:buChar char="•"/>
              <a:defRPr sz="2835"/>
            </a:lvl6pPr>
            <a:lvl7pPr marL="3200400" lvl="6" indent="-408622" algn="l">
              <a:lnSpc>
                <a:spcPct val="90000"/>
              </a:lnSpc>
              <a:spcBef>
                <a:spcPts val="709"/>
              </a:spcBef>
              <a:spcAft>
                <a:spcPts val="0"/>
              </a:spcAft>
              <a:buClr>
                <a:schemeClr val="dk1"/>
              </a:buClr>
              <a:buSzPts val="2835"/>
              <a:buChar char="•"/>
              <a:defRPr sz="2835"/>
            </a:lvl7pPr>
            <a:lvl8pPr marL="3657600" lvl="7" indent="-408622" algn="l">
              <a:lnSpc>
                <a:spcPct val="90000"/>
              </a:lnSpc>
              <a:spcBef>
                <a:spcPts val="709"/>
              </a:spcBef>
              <a:spcAft>
                <a:spcPts val="0"/>
              </a:spcAft>
              <a:buClr>
                <a:schemeClr val="dk1"/>
              </a:buClr>
              <a:buSzPts val="2835"/>
              <a:buChar char="•"/>
              <a:defRPr sz="2835"/>
            </a:lvl8pPr>
            <a:lvl9pPr marL="4114800" lvl="8" indent="-408622" algn="l">
              <a:lnSpc>
                <a:spcPct val="90000"/>
              </a:lnSpc>
              <a:spcBef>
                <a:spcPts val="709"/>
              </a:spcBef>
              <a:spcAft>
                <a:spcPts val="0"/>
              </a:spcAft>
              <a:buClr>
                <a:schemeClr val="dk1"/>
              </a:buClr>
              <a:buSzPts val="2835"/>
              <a:buChar char="•"/>
              <a:defRPr sz="2835"/>
            </a:lvl9pPr>
          </a:lstStyle>
          <a:p>
            <a:endParaRPr/>
          </a:p>
        </p:txBody>
      </p:sp>
      <p:sp>
        <p:nvSpPr>
          <p:cNvPr id="61" name="Google Shape;61;p10"/>
          <p:cNvSpPr txBox="1">
            <a:spLocks noGrp="1"/>
          </p:cNvSpPr>
          <p:nvPr>
            <p:ph type="body" idx="2"/>
          </p:nvPr>
        </p:nvSpPr>
        <p:spPr>
          <a:xfrm>
            <a:off x="892712" y="4211955"/>
            <a:ext cx="4180050" cy="78031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2268"/>
              <a:buNone/>
              <a:defRPr sz="2268"/>
            </a:lvl1pPr>
            <a:lvl2pPr marL="914400" lvl="1" indent="-228600" algn="l">
              <a:lnSpc>
                <a:spcPct val="90000"/>
              </a:lnSpc>
              <a:spcBef>
                <a:spcPts val="709"/>
              </a:spcBef>
              <a:spcAft>
                <a:spcPts val="0"/>
              </a:spcAft>
              <a:buClr>
                <a:schemeClr val="dk1"/>
              </a:buClr>
              <a:buSzPts val="1984"/>
              <a:buNone/>
              <a:defRPr sz="1984"/>
            </a:lvl2pPr>
            <a:lvl3pPr marL="1371600" lvl="2" indent="-228600" algn="l">
              <a:lnSpc>
                <a:spcPct val="90000"/>
              </a:lnSpc>
              <a:spcBef>
                <a:spcPts val="709"/>
              </a:spcBef>
              <a:spcAft>
                <a:spcPts val="0"/>
              </a:spcAft>
              <a:buClr>
                <a:schemeClr val="dk1"/>
              </a:buClr>
              <a:buSzPts val="1701"/>
              <a:buNone/>
              <a:defRPr sz="1701"/>
            </a:lvl3pPr>
            <a:lvl4pPr marL="1828800" lvl="3" indent="-228600" algn="l">
              <a:lnSpc>
                <a:spcPct val="90000"/>
              </a:lnSpc>
              <a:spcBef>
                <a:spcPts val="709"/>
              </a:spcBef>
              <a:spcAft>
                <a:spcPts val="0"/>
              </a:spcAft>
              <a:buClr>
                <a:schemeClr val="dk1"/>
              </a:buClr>
              <a:buSzPts val="1417"/>
              <a:buNone/>
              <a:defRPr sz="1417"/>
            </a:lvl4pPr>
            <a:lvl5pPr marL="2286000" lvl="4" indent="-228600" algn="l">
              <a:lnSpc>
                <a:spcPct val="90000"/>
              </a:lnSpc>
              <a:spcBef>
                <a:spcPts val="709"/>
              </a:spcBef>
              <a:spcAft>
                <a:spcPts val="0"/>
              </a:spcAft>
              <a:buClr>
                <a:schemeClr val="dk1"/>
              </a:buClr>
              <a:buSzPts val="1417"/>
              <a:buNone/>
              <a:defRPr sz="1417"/>
            </a:lvl5pPr>
            <a:lvl6pPr marL="2743200" lvl="5" indent="-228600" algn="l">
              <a:lnSpc>
                <a:spcPct val="90000"/>
              </a:lnSpc>
              <a:spcBef>
                <a:spcPts val="709"/>
              </a:spcBef>
              <a:spcAft>
                <a:spcPts val="0"/>
              </a:spcAft>
              <a:buClr>
                <a:schemeClr val="dk1"/>
              </a:buClr>
              <a:buSzPts val="1417"/>
              <a:buNone/>
              <a:defRPr sz="1417"/>
            </a:lvl6pPr>
            <a:lvl7pPr marL="3200400" lvl="6" indent="-228600" algn="l">
              <a:lnSpc>
                <a:spcPct val="90000"/>
              </a:lnSpc>
              <a:spcBef>
                <a:spcPts val="709"/>
              </a:spcBef>
              <a:spcAft>
                <a:spcPts val="0"/>
              </a:spcAft>
              <a:buClr>
                <a:schemeClr val="dk1"/>
              </a:buClr>
              <a:buSzPts val="1417"/>
              <a:buNone/>
              <a:defRPr sz="1417"/>
            </a:lvl7pPr>
            <a:lvl8pPr marL="3657600" lvl="7" indent="-228600" algn="l">
              <a:lnSpc>
                <a:spcPct val="90000"/>
              </a:lnSpc>
              <a:spcBef>
                <a:spcPts val="709"/>
              </a:spcBef>
              <a:spcAft>
                <a:spcPts val="0"/>
              </a:spcAft>
              <a:buClr>
                <a:schemeClr val="dk1"/>
              </a:buClr>
              <a:buSzPts val="1417"/>
              <a:buNone/>
              <a:defRPr sz="1417"/>
            </a:lvl8pPr>
            <a:lvl9pPr marL="4114800" lvl="8" indent="-228600" algn="l">
              <a:lnSpc>
                <a:spcPct val="90000"/>
              </a:lnSpc>
              <a:spcBef>
                <a:spcPts val="709"/>
              </a:spcBef>
              <a:spcAft>
                <a:spcPts val="0"/>
              </a:spcAft>
              <a:buClr>
                <a:schemeClr val="dk1"/>
              </a:buClr>
              <a:buSzPts val="1417"/>
              <a:buNone/>
              <a:defRPr sz="1417"/>
            </a:lvl9pPr>
          </a:lstStyle>
          <a:p>
            <a:endParaRPr/>
          </a:p>
        </p:txBody>
      </p:sp>
      <p:sp>
        <p:nvSpPr>
          <p:cNvPr id="62" name="Google Shape;62;p10"/>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92712" y="935990"/>
            <a:ext cx="4180050" cy="32759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36"/>
              <a:buFont typeface="Calibri"/>
              <a:buNone/>
              <a:defRPr sz="453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5509837" y="2021482"/>
            <a:ext cx="6561177" cy="9977393"/>
          </a:xfrm>
          <a:prstGeom prst="rect">
            <a:avLst/>
          </a:prstGeom>
          <a:noFill/>
          <a:ln>
            <a:noFill/>
          </a:ln>
        </p:spPr>
      </p:sp>
      <p:sp>
        <p:nvSpPr>
          <p:cNvPr id="68" name="Google Shape;68;p11"/>
          <p:cNvSpPr txBox="1">
            <a:spLocks noGrp="1"/>
          </p:cNvSpPr>
          <p:nvPr>
            <p:ph type="body" idx="1"/>
          </p:nvPr>
        </p:nvSpPr>
        <p:spPr>
          <a:xfrm>
            <a:off x="892712" y="4211955"/>
            <a:ext cx="4180050" cy="78031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17"/>
              </a:spcBef>
              <a:spcAft>
                <a:spcPts val="0"/>
              </a:spcAft>
              <a:buClr>
                <a:schemeClr val="dk1"/>
              </a:buClr>
              <a:buSzPts val="2268"/>
              <a:buNone/>
              <a:defRPr sz="2268"/>
            </a:lvl1pPr>
            <a:lvl2pPr marL="914400" lvl="1" indent="-228600" algn="l">
              <a:lnSpc>
                <a:spcPct val="90000"/>
              </a:lnSpc>
              <a:spcBef>
                <a:spcPts val="709"/>
              </a:spcBef>
              <a:spcAft>
                <a:spcPts val="0"/>
              </a:spcAft>
              <a:buClr>
                <a:schemeClr val="dk1"/>
              </a:buClr>
              <a:buSzPts val="1984"/>
              <a:buNone/>
              <a:defRPr sz="1984"/>
            </a:lvl2pPr>
            <a:lvl3pPr marL="1371600" lvl="2" indent="-228600" algn="l">
              <a:lnSpc>
                <a:spcPct val="90000"/>
              </a:lnSpc>
              <a:spcBef>
                <a:spcPts val="709"/>
              </a:spcBef>
              <a:spcAft>
                <a:spcPts val="0"/>
              </a:spcAft>
              <a:buClr>
                <a:schemeClr val="dk1"/>
              </a:buClr>
              <a:buSzPts val="1701"/>
              <a:buNone/>
              <a:defRPr sz="1701"/>
            </a:lvl3pPr>
            <a:lvl4pPr marL="1828800" lvl="3" indent="-228600" algn="l">
              <a:lnSpc>
                <a:spcPct val="90000"/>
              </a:lnSpc>
              <a:spcBef>
                <a:spcPts val="709"/>
              </a:spcBef>
              <a:spcAft>
                <a:spcPts val="0"/>
              </a:spcAft>
              <a:buClr>
                <a:schemeClr val="dk1"/>
              </a:buClr>
              <a:buSzPts val="1417"/>
              <a:buNone/>
              <a:defRPr sz="1417"/>
            </a:lvl4pPr>
            <a:lvl5pPr marL="2286000" lvl="4" indent="-228600" algn="l">
              <a:lnSpc>
                <a:spcPct val="90000"/>
              </a:lnSpc>
              <a:spcBef>
                <a:spcPts val="709"/>
              </a:spcBef>
              <a:spcAft>
                <a:spcPts val="0"/>
              </a:spcAft>
              <a:buClr>
                <a:schemeClr val="dk1"/>
              </a:buClr>
              <a:buSzPts val="1417"/>
              <a:buNone/>
              <a:defRPr sz="1417"/>
            </a:lvl5pPr>
            <a:lvl6pPr marL="2743200" lvl="5" indent="-228600" algn="l">
              <a:lnSpc>
                <a:spcPct val="90000"/>
              </a:lnSpc>
              <a:spcBef>
                <a:spcPts val="709"/>
              </a:spcBef>
              <a:spcAft>
                <a:spcPts val="0"/>
              </a:spcAft>
              <a:buClr>
                <a:schemeClr val="dk1"/>
              </a:buClr>
              <a:buSzPts val="1417"/>
              <a:buNone/>
              <a:defRPr sz="1417"/>
            </a:lvl6pPr>
            <a:lvl7pPr marL="3200400" lvl="6" indent="-228600" algn="l">
              <a:lnSpc>
                <a:spcPct val="90000"/>
              </a:lnSpc>
              <a:spcBef>
                <a:spcPts val="709"/>
              </a:spcBef>
              <a:spcAft>
                <a:spcPts val="0"/>
              </a:spcAft>
              <a:buClr>
                <a:schemeClr val="dk1"/>
              </a:buClr>
              <a:buSzPts val="1417"/>
              <a:buNone/>
              <a:defRPr sz="1417"/>
            </a:lvl7pPr>
            <a:lvl8pPr marL="3657600" lvl="7" indent="-228600" algn="l">
              <a:lnSpc>
                <a:spcPct val="90000"/>
              </a:lnSpc>
              <a:spcBef>
                <a:spcPts val="709"/>
              </a:spcBef>
              <a:spcAft>
                <a:spcPts val="0"/>
              </a:spcAft>
              <a:buClr>
                <a:schemeClr val="dk1"/>
              </a:buClr>
              <a:buSzPts val="1417"/>
              <a:buNone/>
              <a:defRPr sz="1417"/>
            </a:lvl8pPr>
            <a:lvl9pPr marL="4114800" lvl="8" indent="-228600" algn="l">
              <a:lnSpc>
                <a:spcPct val="90000"/>
              </a:lnSpc>
              <a:spcBef>
                <a:spcPts val="709"/>
              </a:spcBef>
              <a:spcAft>
                <a:spcPts val="0"/>
              </a:spcAft>
              <a:buClr>
                <a:schemeClr val="dk1"/>
              </a:buClr>
              <a:buSzPts val="1417"/>
              <a:buNone/>
              <a:defRPr sz="1417"/>
            </a:lvl9pPr>
          </a:lstStyle>
          <a:p>
            <a:endParaRPr/>
          </a:p>
        </p:txBody>
      </p:sp>
      <p:sp>
        <p:nvSpPr>
          <p:cNvPr id="69" name="Google Shape;69;p11"/>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891024" y="747495"/>
            <a:ext cx="11178302" cy="271372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237"/>
              <a:buFont typeface="Calibri"/>
              <a:buNone/>
              <a:defRPr sz="6237"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891024" y="3737460"/>
            <a:ext cx="11178302" cy="8908156"/>
          </a:xfrm>
          <a:prstGeom prst="rect">
            <a:avLst/>
          </a:prstGeom>
          <a:noFill/>
          <a:ln>
            <a:noFill/>
          </a:ln>
        </p:spPr>
        <p:txBody>
          <a:bodyPr spcFirstLastPara="1" wrap="square" lIns="91425" tIns="45700" rIns="91425" bIns="45700" anchor="t" anchorCtr="0">
            <a:normAutofit/>
          </a:bodyPr>
          <a:lstStyle>
            <a:lvl1pPr marL="457200" marR="0" lvl="0" indent="-480631" algn="l" rtl="0">
              <a:lnSpc>
                <a:spcPct val="90000"/>
              </a:lnSpc>
              <a:spcBef>
                <a:spcPts val="1417"/>
              </a:spcBef>
              <a:spcAft>
                <a:spcPts val="0"/>
              </a:spcAft>
              <a:buClr>
                <a:schemeClr val="dk1"/>
              </a:buClr>
              <a:buSzPts val="3969"/>
              <a:buFont typeface="Arial"/>
              <a:buChar char="•"/>
              <a:defRPr sz="3968" b="0" i="0" u="none" strike="noStrike" cap="none">
                <a:solidFill>
                  <a:schemeClr val="dk1"/>
                </a:solidFill>
                <a:latin typeface="Calibri"/>
                <a:ea typeface="Calibri"/>
                <a:cs typeface="Calibri"/>
                <a:sym typeface="Calibri"/>
              </a:defRPr>
            </a:lvl1pPr>
            <a:lvl2pPr marL="914400" marR="0" lvl="1" indent="-444627" algn="l" rtl="0">
              <a:lnSpc>
                <a:spcPct val="90000"/>
              </a:lnSpc>
              <a:spcBef>
                <a:spcPts val="709"/>
              </a:spcBef>
              <a:spcAft>
                <a:spcPts val="0"/>
              </a:spcAft>
              <a:buClr>
                <a:schemeClr val="dk1"/>
              </a:buClr>
              <a:buSzPts val="3402"/>
              <a:buFont typeface="Arial"/>
              <a:buChar char="•"/>
              <a:defRPr sz="3402" b="0" i="0" u="none" strike="noStrike" cap="none">
                <a:solidFill>
                  <a:schemeClr val="dk1"/>
                </a:solidFill>
                <a:latin typeface="Calibri"/>
                <a:ea typeface="Calibri"/>
                <a:cs typeface="Calibri"/>
                <a:sym typeface="Calibri"/>
              </a:defRPr>
            </a:lvl2pPr>
            <a:lvl3pPr marL="1371600" marR="0" lvl="2" indent="-408622" algn="l" rtl="0">
              <a:lnSpc>
                <a:spcPct val="90000"/>
              </a:lnSpc>
              <a:spcBef>
                <a:spcPts val="709"/>
              </a:spcBef>
              <a:spcAft>
                <a:spcPts val="0"/>
              </a:spcAft>
              <a:buClr>
                <a:schemeClr val="dk1"/>
              </a:buClr>
              <a:buSzPts val="2835"/>
              <a:buFont typeface="Arial"/>
              <a:buChar char="•"/>
              <a:defRPr sz="2835" b="0" i="0" u="none" strike="noStrike" cap="none">
                <a:solidFill>
                  <a:schemeClr val="dk1"/>
                </a:solidFill>
                <a:latin typeface="Calibri"/>
                <a:ea typeface="Calibri"/>
                <a:cs typeface="Calibri"/>
                <a:sym typeface="Calibri"/>
              </a:defRPr>
            </a:lvl3pPr>
            <a:lvl4pPr marL="1828800" marR="0" lvl="3"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4pPr>
            <a:lvl5pPr marL="2286000" marR="0" lvl="4"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5pPr>
            <a:lvl6pPr marL="2743200" marR="0" lvl="5"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6pPr>
            <a:lvl7pPr marL="3200400" marR="0" lvl="6"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7pPr>
            <a:lvl8pPr marL="3657600" marR="0" lvl="7"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8pPr>
            <a:lvl9pPr marL="4114800" marR="0" lvl="8" indent="-390588" algn="l" rtl="0">
              <a:lnSpc>
                <a:spcPct val="90000"/>
              </a:lnSpc>
              <a:spcBef>
                <a:spcPts val="709"/>
              </a:spcBef>
              <a:spcAft>
                <a:spcPts val="0"/>
              </a:spcAft>
              <a:buClr>
                <a:schemeClr val="dk1"/>
              </a:buClr>
              <a:buSzPts val="2551"/>
              <a:buFont typeface="Arial"/>
              <a:buChar char="•"/>
              <a:defRPr sz="2551"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891024" y="13012864"/>
            <a:ext cx="2916079" cy="74749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70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4293116" y="13012864"/>
            <a:ext cx="4374118" cy="74749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701"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41"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9153247" y="13012864"/>
            <a:ext cx="2916079" cy="74749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701" b="0" i="0" u="none" strike="noStrike" cap="none">
                <a:solidFill>
                  <a:srgbClr val="888888"/>
                </a:solidFill>
                <a:latin typeface="Calibri"/>
                <a:ea typeface="Calibri"/>
                <a:cs typeface="Calibri"/>
                <a:sym typeface="Calibri"/>
              </a:defRPr>
            </a:lvl1pPr>
            <a:lvl2pPr marL="0" marR="0" lvl="1" indent="0" algn="r" rtl="0">
              <a:spcBef>
                <a:spcPts val="0"/>
              </a:spcBef>
              <a:buNone/>
              <a:defRPr sz="1701" b="0" i="0" u="none" strike="noStrike" cap="none">
                <a:solidFill>
                  <a:srgbClr val="888888"/>
                </a:solidFill>
                <a:latin typeface="Calibri"/>
                <a:ea typeface="Calibri"/>
                <a:cs typeface="Calibri"/>
                <a:sym typeface="Calibri"/>
              </a:defRPr>
            </a:lvl2pPr>
            <a:lvl3pPr marL="0" marR="0" lvl="2" indent="0" algn="r" rtl="0">
              <a:spcBef>
                <a:spcPts val="0"/>
              </a:spcBef>
              <a:buNone/>
              <a:defRPr sz="1701" b="0" i="0" u="none" strike="noStrike" cap="none">
                <a:solidFill>
                  <a:srgbClr val="888888"/>
                </a:solidFill>
                <a:latin typeface="Calibri"/>
                <a:ea typeface="Calibri"/>
                <a:cs typeface="Calibri"/>
                <a:sym typeface="Calibri"/>
              </a:defRPr>
            </a:lvl3pPr>
            <a:lvl4pPr marL="0" marR="0" lvl="3" indent="0" algn="r" rtl="0">
              <a:spcBef>
                <a:spcPts val="0"/>
              </a:spcBef>
              <a:buNone/>
              <a:defRPr sz="1701" b="0" i="0" u="none" strike="noStrike" cap="none">
                <a:solidFill>
                  <a:srgbClr val="888888"/>
                </a:solidFill>
                <a:latin typeface="Calibri"/>
                <a:ea typeface="Calibri"/>
                <a:cs typeface="Calibri"/>
                <a:sym typeface="Calibri"/>
              </a:defRPr>
            </a:lvl4pPr>
            <a:lvl5pPr marL="0" marR="0" lvl="4" indent="0" algn="r" rtl="0">
              <a:spcBef>
                <a:spcPts val="0"/>
              </a:spcBef>
              <a:buNone/>
              <a:defRPr sz="1701" b="0" i="0" u="none" strike="noStrike" cap="none">
                <a:solidFill>
                  <a:srgbClr val="888888"/>
                </a:solidFill>
                <a:latin typeface="Calibri"/>
                <a:ea typeface="Calibri"/>
                <a:cs typeface="Calibri"/>
                <a:sym typeface="Calibri"/>
              </a:defRPr>
            </a:lvl5pPr>
            <a:lvl6pPr marL="0" marR="0" lvl="5" indent="0" algn="r" rtl="0">
              <a:spcBef>
                <a:spcPts val="0"/>
              </a:spcBef>
              <a:buNone/>
              <a:defRPr sz="1701" b="0" i="0" u="none" strike="noStrike" cap="none">
                <a:solidFill>
                  <a:srgbClr val="888888"/>
                </a:solidFill>
                <a:latin typeface="Calibri"/>
                <a:ea typeface="Calibri"/>
                <a:cs typeface="Calibri"/>
                <a:sym typeface="Calibri"/>
              </a:defRPr>
            </a:lvl6pPr>
            <a:lvl7pPr marL="0" marR="0" lvl="6" indent="0" algn="r" rtl="0">
              <a:spcBef>
                <a:spcPts val="0"/>
              </a:spcBef>
              <a:buNone/>
              <a:defRPr sz="1701" b="0" i="0" u="none" strike="noStrike" cap="none">
                <a:solidFill>
                  <a:srgbClr val="888888"/>
                </a:solidFill>
                <a:latin typeface="Calibri"/>
                <a:ea typeface="Calibri"/>
                <a:cs typeface="Calibri"/>
                <a:sym typeface="Calibri"/>
              </a:defRPr>
            </a:lvl7pPr>
            <a:lvl8pPr marL="0" marR="0" lvl="7" indent="0" algn="r" rtl="0">
              <a:spcBef>
                <a:spcPts val="0"/>
              </a:spcBef>
              <a:buNone/>
              <a:defRPr sz="1701" b="0" i="0" u="none" strike="noStrike" cap="none">
                <a:solidFill>
                  <a:srgbClr val="888888"/>
                </a:solidFill>
                <a:latin typeface="Calibri"/>
                <a:ea typeface="Calibri"/>
                <a:cs typeface="Calibri"/>
                <a:sym typeface="Calibri"/>
              </a:defRPr>
            </a:lvl8pPr>
            <a:lvl9pPr marL="0" marR="0" lvl="8" indent="0" algn="r" rtl="0">
              <a:spcBef>
                <a:spcPts val="0"/>
              </a:spcBef>
              <a:buNone/>
              <a:defRPr sz="1701"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2630466"/>
            <a:ext cx="12960350" cy="751561"/>
          </a:xfrm>
          <a:prstGeom prst="rect">
            <a:avLst/>
          </a:prstGeom>
          <a:solidFill>
            <a:srgbClr val="7030A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dirty="0" err="1">
                <a:solidFill>
                  <a:schemeClr val="lt1"/>
                </a:solidFill>
                <a:latin typeface="Century"/>
                <a:ea typeface="Century"/>
                <a:cs typeface="Century"/>
                <a:sym typeface="Century"/>
              </a:rPr>
              <a:t>FoodConnect</a:t>
            </a:r>
            <a:r>
              <a:rPr lang="en-US" sz="2800" b="1" dirty="0">
                <a:solidFill>
                  <a:schemeClr val="lt1"/>
                </a:solidFill>
                <a:latin typeface="Century"/>
                <a:ea typeface="Century"/>
                <a:cs typeface="Century"/>
                <a:sym typeface="Century"/>
              </a:rPr>
              <a:t>: A Digital Platform for Reducing Food &amp; Combating Hunger</a:t>
            </a:r>
            <a:endParaRPr sz="2800" b="1" dirty="0">
              <a:solidFill>
                <a:schemeClr val="lt1"/>
              </a:solidFill>
              <a:latin typeface="Century"/>
              <a:ea typeface="Century"/>
              <a:cs typeface="Century"/>
              <a:sym typeface="Century"/>
            </a:endParaRPr>
          </a:p>
        </p:txBody>
      </p:sp>
      <p:sp>
        <p:nvSpPr>
          <p:cNvPr id="90" name="Google Shape;90;p1"/>
          <p:cNvSpPr txBox="1"/>
          <p:nvPr/>
        </p:nvSpPr>
        <p:spPr>
          <a:xfrm>
            <a:off x="130227" y="2224113"/>
            <a:ext cx="10706006" cy="4063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41" b="1" dirty="0">
                <a:solidFill>
                  <a:schemeClr val="dk1"/>
                </a:solidFill>
                <a:latin typeface="Calibri"/>
                <a:ea typeface="Calibri"/>
                <a:cs typeface="Calibri"/>
                <a:sym typeface="Calibri"/>
              </a:rPr>
              <a:t>Project Title:</a:t>
            </a:r>
            <a:endParaRPr sz="2041" b="1" dirty="0">
              <a:solidFill>
                <a:schemeClr val="dk1"/>
              </a:solidFill>
              <a:latin typeface="Calibri"/>
              <a:ea typeface="Calibri"/>
              <a:cs typeface="Calibri"/>
              <a:sym typeface="Calibri"/>
            </a:endParaRPr>
          </a:p>
        </p:txBody>
      </p:sp>
      <p:sp>
        <p:nvSpPr>
          <p:cNvPr id="91" name="Google Shape;91;p1"/>
          <p:cNvSpPr/>
          <p:nvPr/>
        </p:nvSpPr>
        <p:spPr>
          <a:xfrm>
            <a:off x="0" y="3469007"/>
            <a:ext cx="6708658" cy="424247"/>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dirty="0">
                <a:solidFill>
                  <a:schemeClr val="dk1"/>
                </a:solidFill>
                <a:latin typeface="Bodoni"/>
                <a:ea typeface="Bodoni"/>
                <a:cs typeface="Bodoni"/>
                <a:sym typeface="Bodoni"/>
              </a:rPr>
              <a:t>   PROBLEM IDENTIFICATION</a:t>
            </a:r>
            <a:endParaRPr sz="2800" b="1" dirty="0">
              <a:solidFill>
                <a:schemeClr val="dk1"/>
              </a:solidFill>
              <a:latin typeface="Bodoni"/>
              <a:ea typeface="Bodoni"/>
              <a:cs typeface="Bodoni"/>
              <a:sym typeface="Bodoni"/>
            </a:endParaRPr>
          </a:p>
        </p:txBody>
      </p:sp>
      <p:sp>
        <p:nvSpPr>
          <p:cNvPr id="92" name="Google Shape;92;p1"/>
          <p:cNvSpPr/>
          <p:nvPr/>
        </p:nvSpPr>
        <p:spPr>
          <a:xfrm>
            <a:off x="6887526" y="3382027"/>
            <a:ext cx="6072824" cy="2380717"/>
          </a:xfrm>
          <a:prstGeom prst="rect">
            <a:avLst/>
          </a:prstGeom>
          <a:solidFill>
            <a:schemeClr val="accent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041">
                <a:solidFill>
                  <a:schemeClr val="dk1"/>
                </a:solidFill>
                <a:latin typeface="Calibri"/>
                <a:ea typeface="Calibri"/>
                <a:cs typeface="Calibri"/>
                <a:sym typeface="Calibri"/>
              </a:rPr>
              <a:t> </a:t>
            </a:r>
            <a:endParaRPr sz="2041">
              <a:solidFill>
                <a:schemeClr val="dk1"/>
              </a:solidFill>
              <a:latin typeface="Calibri"/>
              <a:ea typeface="Calibri"/>
              <a:cs typeface="Calibri"/>
              <a:sym typeface="Calibri"/>
            </a:endParaRPr>
          </a:p>
        </p:txBody>
      </p:sp>
      <p:sp>
        <p:nvSpPr>
          <p:cNvPr id="93" name="Google Shape;93;p1"/>
          <p:cNvSpPr txBox="1"/>
          <p:nvPr/>
        </p:nvSpPr>
        <p:spPr>
          <a:xfrm>
            <a:off x="10137429" y="3744035"/>
            <a:ext cx="3289781" cy="16927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Students</a:t>
            </a:r>
            <a:r>
              <a:rPr lang="en-US" sz="2400" b="1" i="1" dirty="0">
                <a:solidFill>
                  <a:schemeClr val="dk1"/>
                </a:solidFill>
                <a:latin typeface="Calibri"/>
                <a:ea typeface="Calibri"/>
                <a:cs typeface="Calibri"/>
                <a:sym typeface="Calibri"/>
              </a:rPr>
              <a:t>:(</a:t>
            </a:r>
            <a:r>
              <a:rPr lang="en-US" sz="2000" b="1" i="1" dirty="0">
                <a:solidFill>
                  <a:schemeClr val="dk1"/>
                </a:solidFill>
                <a:latin typeface="Calibri"/>
                <a:ea typeface="Calibri"/>
                <a:cs typeface="Calibri"/>
                <a:sym typeface="Calibri"/>
              </a:rPr>
              <a:t>21QM1A05__)</a:t>
            </a:r>
            <a:endParaRPr dirty="0"/>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Bhavitha Mosarla(78)</a:t>
            </a:r>
            <a:endParaRPr sz="204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Muntasirul Islam (82)</a:t>
            </a:r>
            <a:endParaRPr sz="204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Shruthi Thakur (B0)</a:t>
            </a:r>
            <a:endParaRPr sz="204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Calibri"/>
                <a:ea typeface="Calibri"/>
                <a:cs typeface="Calibri"/>
                <a:sym typeface="Calibri"/>
              </a:rPr>
              <a:t>Ravulakollu Pranay (A2)</a:t>
            </a:r>
          </a:p>
        </p:txBody>
      </p:sp>
      <p:sp>
        <p:nvSpPr>
          <p:cNvPr id="95" name="Google Shape;95;p1"/>
          <p:cNvSpPr/>
          <p:nvPr/>
        </p:nvSpPr>
        <p:spPr>
          <a:xfrm>
            <a:off x="15932" y="8850244"/>
            <a:ext cx="6708658" cy="492077"/>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dirty="0">
                <a:solidFill>
                  <a:schemeClr val="dk1"/>
                </a:solidFill>
                <a:latin typeface="Bodoni"/>
                <a:ea typeface="Bodoni"/>
                <a:cs typeface="Bodoni"/>
                <a:sym typeface="Bodoni"/>
              </a:rPr>
              <a:t>   CONCEPTUAL DESIGN</a:t>
            </a:r>
            <a:endParaRPr sz="2800" b="1" dirty="0">
              <a:solidFill>
                <a:schemeClr val="dk1"/>
              </a:solidFill>
              <a:latin typeface="Bodoni"/>
              <a:ea typeface="Bodoni"/>
              <a:cs typeface="Bodoni"/>
              <a:sym typeface="Bodoni"/>
            </a:endParaRPr>
          </a:p>
        </p:txBody>
      </p:sp>
      <p:sp>
        <p:nvSpPr>
          <p:cNvPr id="96" name="Google Shape;96;p1"/>
          <p:cNvSpPr/>
          <p:nvPr/>
        </p:nvSpPr>
        <p:spPr>
          <a:xfrm>
            <a:off x="47796" y="5992496"/>
            <a:ext cx="6676794" cy="441472"/>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a:solidFill>
                  <a:schemeClr val="dk1"/>
                </a:solidFill>
                <a:latin typeface="Bodoni"/>
                <a:ea typeface="Bodoni"/>
                <a:cs typeface="Bodoni"/>
                <a:sym typeface="Bodoni"/>
              </a:rPr>
              <a:t>   PROBLEM STATEMENT</a:t>
            </a:r>
            <a:endParaRPr sz="2800" b="1">
              <a:solidFill>
                <a:schemeClr val="dk1"/>
              </a:solidFill>
              <a:latin typeface="Bodoni"/>
              <a:ea typeface="Bodoni"/>
              <a:cs typeface="Bodoni"/>
              <a:sym typeface="Bodoni"/>
            </a:endParaRPr>
          </a:p>
        </p:txBody>
      </p:sp>
      <p:sp>
        <p:nvSpPr>
          <p:cNvPr id="97" name="Google Shape;97;p1"/>
          <p:cNvSpPr txBox="1"/>
          <p:nvPr/>
        </p:nvSpPr>
        <p:spPr>
          <a:xfrm>
            <a:off x="10013799" y="3502175"/>
            <a:ext cx="2946600" cy="40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41" b="1" dirty="0">
                <a:solidFill>
                  <a:schemeClr val="dk1"/>
                </a:solidFill>
                <a:latin typeface="Calibri"/>
                <a:ea typeface="Calibri"/>
                <a:cs typeface="Calibri"/>
                <a:sym typeface="Calibri"/>
              </a:rPr>
              <a:t>  Batch No:B_08</a:t>
            </a:r>
            <a:endParaRPr sz="2041" b="1" dirty="0">
              <a:solidFill>
                <a:schemeClr val="dk1"/>
              </a:solidFill>
              <a:latin typeface="Calibri"/>
              <a:ea typeface="Calibri"/>
              <a:cs typeface="Calibri"/>
              <a:sym typeface="Calibri"/>
            </a:endParaRPr>
          </a:p>
        </p:txBody>
      </p:sp>
      <p:sp>
        <p:nvSpPr>
          <p:cNvPr id="98" name="Google Shape;98;p1"/>
          <p:cNvSpPr txBox="1"/>
          <p:nvPr/>
        </p:nvSpPr>
        <p:spPr>
          <a:xfrm>
            <a:off x="238456" y="3963009"/>
            <a:ext cx="6403608" cy="197665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41" dirty="0">
                <a:solidFill>
                  <a:schemeClr val="dk1"/>
                </a:solidFill>
                <a:latin typeface="Calibri"/>
                <a:ea typeface="Calibri"/>
                <a:cs typeface="Calibri"/>
                <a:sym typeface="Calibri"/>
              </a:rPr>
              <a:t>Food waste and hunger are major urban challenges, with restaurants and hostels generating surplus food daily while many people remain food insecure. The lack of clear donation channels leads to wastage and inefficiencies in food redistribution. Key issues include poor coordination, logistical barriers, and food safety concerns.</a:t>
            </a:r>
          </a:p>
        </p:txBody>
      </p:sp>
      <p:sp>
        <p:nvSpPr>
          <p:cNvPr id="99" name="Google Shape;99;p1"/>
          <p:cNvSpPr txBox="1"/>
          <p:nvPr/>
        </p:nvSpPr>
        <p:spPr>
          <a:xfrm>
            <a:off x="155931" y="6503723"/>
            <a:ext cx="6460524" cy="1323399"/>
          </a:xfrm>
          <a:prstGeom prst="rect">
            <a:avLst/>
          </a:prstGeom>
          <a:noFill/>
          <a:ln>
            <a:noFill/>
          </a:ln>
        </p:spPr>
        <p:txBody>
          <a:bodyPr spcFirstLastPara="1" wrap="square" lIns="91425" tIns="45700" rIns="91425" bIns="45700" anchor="t" anchorCtr="0">
            <a:spAutoFit/>
          </a:bodyPr>
          <a:lstStyle/>
          <a:p>
            <a:pPr algn="just"/>
            <a:r>
              <a:rPr lang="en-US" sz="2000" dirty="0">
                <a:latin typeface="Times New Roman" panose="02020603050405020304" pitchFamily="18" charset="0"/>
                <a:cs typeface="Times New Roman" panose="02020603050405020304" pitchFamily="18" charset="0"/>
              </a:rPr>
              <a:t>Food waste and hunger impact city sustainability and social well-being. Restaurants and hostels generate surplus food daily, but a lack of clear channels for food donation and distribution hinders efforts to address food insecurity.</a:t>
            </a:r>
            <a:endParaRPr lang="en-US" sz="2000" b="1" dirty="0">
              <a:latin typeface="Times New Roman" panose="02020603050405020304" pitchFamily="18" charset="0"/>
              <a:cs typeface="Times New Roman" panose="02020603050405020304" pitchFamily="18" charset="0"/>
            </a:endParaRPr>
          </a:p>
        </p:txBody>
      </p:sp>
      <p:sp>
        <p:nvSpPr>
          <p:cNvPr id="100" name="Google Shape;100;p1"/>
          <p:cNvSpPr txBox="1"/>
          <p:nvPr/>
        </p:nvSpPr>
        <p:spPr>
          <a:xfrm>
            <a:off x="155931" y="9499558"/>
            <a:ext cx="6568659" cy="323289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41" dirty="0">
                <a:solidFill>
                  <a:schemeClr val="dk1"/>
                </a:solidFill>
                <a:latin typeface="Calibri"/>
                <a:ea typeface="Calibri"/>
                <a:cs typeface="Calibri"/>
                <a:sym typeface="Calibri"/>
              </a:rPr>
              <a:t>The proposed system connects restaurants and hostels with NGOs to efficiently deliver surplus food to those in need. It provides an intuitive, eco-friendly interface for donors and takers to facilitate food distribution seamlessly. The platform ensures secure access through role-based authentication, verifying users before participation. With real-time tracking and scheduling, the system optimizes food redistribution while ensuring safety and transparency. Most importantly, all food donations are distributed free of cost, promoting sustainability and reducing food waste.</a:t>
            </a:r>
            <a:endParaRPr sz="2041" dirty="0">
              <a:solidFill>
                <a:schemeClr val="dk1"/>
              </a:solidFill>
              <a:latin typeface="Calibri"/>
              <a:ea typeface="Calibri"/>
              <a:cs typeface="Calibri"/>
              <a:sym typeface="Calibri"/>
            </a:endParaRPr>
          </a:p>
        </p:txBody>
      </p:sp>
      <p:sp>
        <p:nvSpPr>
          <p:cNvPr id="101" name="Google Shape;101;p1"/>
          <p:cNvSpPr/>
          <p:nvPr/>
        </p:nvSpPr>
        <p:spPr>
          <a:xfrm>
            <a:off x="6974653" y="9146154"/>
            <a:ext cx="5524500" cy="492077"/>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chemeClr val="dk1"/>
                </a:solidFill>
                <a:latin typeface="Bodoni"/>
                <a:ea typeface="Bodoni"/>
                <a:cs typeface="Bodoni"/>
                <a:sym typeface="Bodoni"/>
              </a:rPr>
              <a:t>DEVELOPMENT SPECIFICATION </a:t>
            </a:r>
            <a:endParaRPr sz="2400" b="1" dirty="0">
              <a:solidFill>
                <a:schemeClr val="dk1"/>
              </a:solidFill>
              <a:latin typeface="Bodoni"/>
              <a:ea typeface="Bodoni"/>
              <a:cs typeface="Bodoni"/>
              <a:sym typeface="Bodoni"/>
            </a:endParaRPr>
          </a:p>
        </p:txBody>
      </p:sp>
      <p:sp>
        <p:nvSpPr>
          <p:cNvPr id="102" name="Google Shape;102;p1"/>
          <p:cNvSpPr txBox="1"/>
          <p:nvPr/>
        </p:nvSpPr>
        <p:spPr>
          <a:xfrm>
            <a:off x="6924928" y="9677960"/>
            <a:ext cx="5524500" cy="22907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41" dirty="0">
                <a:solidFill>
                  <a:schemeClr val="dk1"/>
                </a:solidFill>
                <a:latin typeface="Calibri"/>
                <a:ea typeface="Calibri"/>
                <a:cs typeface="Calibri"/>
                <a:sym typeface="Calibri"/>
              </a:rPr>
              <a:t>The system will be developed as a web and mobile-based application, ensuring seamless food donation and distribution. ReactJs is used for design the frontend and NodeJS, ExpressJs is used for handling backend server, while MongoDB is used for manage user roles, data, food listing, order history/update etc.</a:t>
            </a:r>
            <a:endParaRPr sz="2041" dirty="0">
              <a:solidFill>
                <a:schemeClr val="dk1"/>
              </a:solidFill>
              <a:latin typeface="Calibri"/>
              <a:ea typeface="Calibri"/>
              <a:cs typeface="Calibri"/>
              <a:sym typeface="Calibri"/>
            </a:endParaRPr>
          </a:p>
        </p:txBody>
      </p:sp>
      <p:sp>
        <p:nvSpPr>
          <p:cNvPr id="103" name="Google Shape;103;p1"/>
          <p:cNvSpPr/>
          <p:nvPr/>
        </p:nvSpPr>
        <p:spPr>
          <a:xfrm>
            <a:off x="7024379" y="12031862"/>
            <a:ext cx="5425049" cy="492077"/>
          </a:xfrm>
          <a:prstGeom prst="rect">
            <a:avLst/>
          </a:prstGeom>
          <a:solidFill>
            <a:srgbClr val="D9D9D9"/>
          </a:solidFill>
          <a:ln w="9525" cap="flat" cmpd="sng">
            <a:solidFill>
              <a:srgbClr val="D9D9D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chemeClr val="dk1"/>
                </a:solidFill>
                <a:latin typeface="Bodoni"/>
                <a:ea typeface="Bodoni"/>
                <a:cs typeface="Bodoni"/>
                <a:sym typeface="Bodoni"/>
              </a:rPr>
              <a:t>RESULT &amp; APPLICATION</a:t>
            </a:r>
            <a:endParaRPr sz="2400" b="1" dirty="0">
              <a:solidFill>
                <a:schemeClr val="dk1"/>
              </a:solidFill>
              <a:latin typeface="Bodoni"/>
              <a:ea typeface="Bodoni"/>
              <a:cs typeface="Bodoni"/>
              <a:sym typeface="Bodoni"/>
            </a:endParaRPr>
          </a:p>
        </p:txBody>
      </p:sp>
      <p:sp>
        <p:nvSpPr>
          <p:cNvPr id="104" name="Google Shape;104;p1"/>
          <p:cNvSpPr txBox="1"/>
          <p:nvPr/>
        </p:nvSpPr>
        <p:spPr>
          <a:xfrm>
            <a:off x="7024379" y="12536887"/>
            <a:ext cx="5425049" cy="134853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41" dirty="0">
                <a:solidFill>
                  <a:schemeClr val="dk1"/>
                </a:solidFill>
                <a:latin typeface="Calibri"/>
                <a:ea typeface="Calibri"/>
                <a:cs typeface="Calibri"/>
                <a:sym typeface="Calibri"/>
              </a:rPr>
              <a:t>The system ensures efficient food redistribution by connecting surplus food providers with NGOs, reducing waste. Its order updating, and secure authentication enhance transparency.</a:t>
            </a:r>
            <a:endParaRPr sz="2041" dirty="0">
              <a:solidFill>
                <a:schemeClr val="dk1"/>
              </a:solidFill>
              <a:latin typeface="Calibri"/>
              <a:ea typeface="Calibri"/>
              <a:cs typeface="Calibri"/>
              <a:sym typeface="Calibri"/>
            </a:endParaRPr>
          </a:p>
        </p:txBody>
      </p:sp>
      <p:sp>
        <p:nvSpPr>
          <p:cNvPr id="106" name="Google Shape;106;p1"/>
          <p:cNvSpPr txBox="1"/>
          <p:nvPr/>
        </p:nvSpPr>
        <p:spPr>
          <a:xfrm>
            <a:off x="6996490" y="3327883"/>
            <a:ext cx="3032093"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dirty="0">
                <a:solidFill>
                  <a:schemeClr val="dk1"/>
                </a:solidFill>
                <a:latin typeface="Calibri"/>
                <a:ea typeface="Calibri"/>
                <a:cs typeface="Calibri"/>
                <a:sym typeface="Calibri"/>
              </a:rPr>
              <a:t>Guide:</a:t>
            </a:r>
            <a:endParaRPr dirty="0"/>
          </a:p>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Manchala Manasa,</a:t>
            </a:r>
            <a:endParaRPr dirty="0"/>
          </a:p>
          <a:p>
            <a:pPr marL="0" marR="0" lvl="0" indent="0" algn="l" rtl="0">
              <a:spcBef>
                <a:spcPts val="0"/>
              </a:spcBef>
              <a:spcAft>
                <a:spcPts val="0"/>
              </a:spcAft>
              <a:buNone/>
            </a:pPr>
            <a:r>
              <a:rPr lang="en-IN" sz="2400" b="1" dirty="0">
                <a:solidFill>
                  <a:schemeClr val="dk1"/>
                </a:solidFill>
                <a:latin typeface="Calibri"/>
                <a:ea typeface="Calibri"/>
                <a:cs typeface="Calibri"/>
                <a:sym typeface="Calibri"/>
              </a:rPr>
              <a:t>Assistant Professor</a:t>
            </a:r>
            <a:endParaRPr sz="2400" b="1" dirty="0">
              <a:solidFill>
                <a:schemeClr val="dk1"/>
              </a:solidFill>
              <a:latin typeface="Calibri"/>
              <a:ea typeface="Calibri"/>
              <a:cs typeface="Calibri"/>
              <a:sym typeface="Calibri"/>
            </a:endParaRPr>
          </a:p>
        </p:txBody>
      </p:sp>
      <p:sp>
        <p:nvSpPr>
          <p:cNvPr id="107" name="Google Shape;107;p1"/>
          <p:cNvSpPr txBox="1"/>
          <p:nvPr/>
        </p:nvSpPr>
        <p:spPr>
          <a:xfrm>
            <a:off x="7024379" y="4614786"/>
            <a:ext cx="2740413" cy="7204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41" b="1" dirty="0">
                <a:solidFill>
                  <a:schemeClr val="dk1"/>
                </a:solidFill>
                <a:latin typeface="Calibri"/>
                <a:ea typeface="Calibri"/>
                <a:cs typeface="Calibri"/>
                <a:sym typeface="Calibri"/>
              </a:rPr>
              <a:t>Department: </a:t>
            </a:r>
            <a:endParaRPr dirty="0"/>
          </a:p>
          <a:p>
            <a:pPr marL="0" marR="0" lvl="0" indent="0" algn="l" rtl="0">
              <a:spcBef>
                <a:spcPts val="0"/>
              </a:spcBef>
              <a:spcAft>
                <a:spcPts val="0"/>
              </a:spcAft>
              <a:buNone/>
            </a:pPr>
            <a:r>
              <a:rPr lang="en-US" sz="2041" b="1" i="1" dirty="0">
                <a:solidFill>
                  <a:schemeClr val="dk1"/>
                </a:solidFill>
                <a:latin typeface="Calibri"/>
                <a:ea typeface="Calibri"/>
                <a:cs typeface="Calibri"/>
                <a:sym typeface="Calibri"/>
              </a:rPr>
              <a:t>CSE</a:t>
            </a:r>
            <a:endParaRPr sz="2041" b="1" i="1" dirty="0">
              <a:solidFill>
                <a:schemeClr val="dk1"/>
              </a:solidFill>
              <a:latin typeface="Calibri"/>
              <a:ea typeface="Calibri"/>
              <a:cs typeface="Calibri"/>
              <a:sym typeface="Calibri"/>
            </a:endParaRPr>
          </a:p>
        </p:txBody>
      </p:sp>
      <p:pic>
        <p:nvPicPr>
          <p:cNvPr id="1026" name="Picture 2" descr="KG Reddy College of Engineering &amp; Technology, Hyderabad wanted Assistant  Professor &amp; Professor | FacultyPlus">
            <a:extLst>
              <a:ext uri="{FF2B5EF4-FFF2-40B4-BE49-F238E27FC236}">
                <a16:creationId xmlns:a16="http://schemas.microsoft.com/office/drawing/2014/main" id="{8FE7D890-A455-B832-06CF-E68DAFB912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1252" y="-1173076"/>
            <a:ext cx="4876800" cy="4876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9000A2C-6895-38A2-DBB4-6EC8D80FD643}"/>
              </a:ext>
            </a:extLst>
          </p:cNvPr>
          <p:cNvPicPr>
            <a:picLocks noChangeAspect="1"/>
          </p:cNvPicPr>
          <p:nvPr/>
        </p:nvPicPr>
        <p:blipFill>
          <a:blip r:embed="rId4"/>
          <a:stretch>
            <a:fillRect/>
          </a:stretch>
        </p:blipFill>
        <p:spPr>
          <a:xfrm>
            <a:off x="6849362" y="5929790"/>
            <a:ext cx="5997258" cy="3248126"/>
          </a:xfrm>
          <a:prstGeom prst="rect">
            <a:avLst/>
          </a:prstGeom>
        </p:spPr>
      </p:pic>
      <p:sp>
        <p:nvSpPr>
          <p:cNvPr id="7" name="TextBox 6">
            <a:extLst>
              <a:ext uri="{FF2B5EF4-FFF2-40B4-BE49-F238E27FC236}">
                <a16:creationId xmlns:a16="http://schemas.microsoft.com/office/drawing/2014/main" id="{419AFD63-7427-850A-6B3A-B63EB1885A2B}"/>
              </a:ext>
            </a:extLst>
          </p:cNvPr>
          <p:cNvSpPr txBox="1"/>
          <p:nvPr/>
        </p:nvSpPr>
        <p:spPr>
          <a:xfrm>
            <a:off x="47796" y="931136"/>
            <a:ext cx="8524178" cy="584775"/>
          </a:xfrm>
          <a:prstGeom prst="rect">
            <a:avLst/>
          </a:prstGeom>
          <a:noFill/>
        </p:spPr>
        <p:txBody>
          <a:bodyPr wrap="square">
            <a:spAutoFit/>
          </a:bodyPr>
          <a:lstStyle/>
          <a:p>
            <a:pPr marL="0" marR="0" lvl="0" indent="0" rtl="0">
              <a:spcBef>
                <a:spcPts val="0"/>
              </a:spcBef>
              <a:spcAft>
                <a:spcPts val="0"/>
              </a:spcAft>
              <a:buNone/>
            </a:pPr>
            <a:r>
              <a:rPr lang="en-US" sz="3200" b="1" dirty="0">
                <a:solidFill>
                  <a:schemeClr val="dk1"/>
                </a:solidFill>
                <a:latin typeface="Bodoni" panose="020B0604020202020204" charset="0"/>
                <a:ea typeface="Calibri"/>
                <a:cs typeface="Calibri"/>
                <a:sym typeface="Calibri"/>
              </a:rPr>
              <a:t>Department of Computer Science &amp; Engineering</a:t>
            </a:r>
          </a:p>
        </p:txBody>
      </p:sp>
    </p:spTree>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44546A"/>
      </a:dk2>
      <a:lt2>
        <a:srgbClr val="E7E6E6"/>
      </a:lt2>
      <a:accent1>
        <a:srgbClr val="5B9BD5"/>
      </a:accent1>
      <a:accent2>
        <a:srgbClr val="ED7D31"/>
      </a:accent2>
      <a:accent3>
        <a:srgbClr val="C4D2CA"/>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355</TotalTime>
  <Words>337</Words>
  <Application>Microsoft Office PowerPoint</Application>
  <PresentationFormat>Custom</PresentationFormat>
  <Paragraphs>26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Bodoni</vt:lpstr>
      <vt:lpstr>Arial</vt:lpstr>
      <vt:lpstr>Times New Roman</vt:lpstr>
      <vt:lpstr>Century</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Bhavitha Reddy Mosarla</cp:lastModifiedBy>
  <cp:revision>9</cp:revision>
  <dcterms:created xsi:type="dcterms:W3CDTF">2023-02-02T17:10:44Z</dcterms:created>
  <dcterms:modified xsi:type="dcterms:W3CDTF">2025-03-28T11:51:52Z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584d8c363fd746a8afe2efde7f60ed6f</vt:lpwstr>
  </property>
</Properties>
</file>